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68" r:id="rId4"/>
    <p:sldId id="267" r:id="rId5"/>
    <p:sldId id="286" r:id="rId6"/>
    <p:sldId id="285" r:id="rId7"/>
    <p:sldId id="269" r:id="rId8"/>
    <p:sldId id="276" r:id="rId9"/>
    <p:sldId id="271" r:id="rId10"/>
    <p:sldId id="274" r:id="rId11"/>
    <p:sldId id="275" r:id="rId12"/>
    <p:sldId id="257" r:id="rId13"/>
    <p:sldId id="260" r:id="rId14"/>
    <p:sldId id="258" r:id="rId15"/>
    <p:sldId id="263" r:id="rId16"/>
    <p:sldId id="259" r:id="rId17"/>
    <p:sldId id="278" r:id="rId18"/>
    <p:sldId id="279" r:id="rId19"/>
    <p:sldId id="280" r:id="rId20"/>
    <p:sldId id="281" r:id="rId21"/>
    <p:sldId id="282" r:id="rId22"/>
    <p:sldId id="283" r:id="rId23"/>
    <p:sldId id="284" r:id="rId24"/>
  </p:sldIdLst>
  <p:sldSz cx="12192000" cy="6858000"/>
  <p:notesSz cx="7172325"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7" d="100"/>
          <a:sy n="87" d="100"/>
        </p:scale>
        <p:origin x="528"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670A-8AB5-44E5-9C50-B5A7040C25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556E7E-32E7-4633-814E-1296AE2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76041A-62F8-42FE-B145-B769252BF2F6}"/>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5" name="Footer Placeholder 4">
            <a:extLst>
              <a:ext uri="{FF2B5EF4-FFF2-40B4-BE49-F238E27FC236}">
                <a16:creationId xmlns:a16="http://schemas.microsoft.com/office/drawing/2014/main" id="{D1770224-1943-4051-AC46-CB217E572A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97B40C-D9D6-4591-AB3B-73021346378A}"/>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578310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BAEA-4E4E-43A2-BFD3-7A9AB1E7D0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C377FC-8E1B-4731-A395-E69D2C4A81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17AC18-8558-48EB-9212-CD57FB1DC10D}"/>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5" name="Footer Placeholder 4">
            <a:extLst>
              <a:ext uri="{FF2B5EF4-FFF2-40B4-BE49-F238E27FC236}">
                <a16:creationId xmlns:a16="http://schemas.microsoft.com/office/drawing/2014/main" id="{9661FAA0-E212-48A9-A73B-BE150BD197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4D5C3E-72FA-4372-BD5F-F132B5592BA9}"/>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3764847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3E95-8B71-4288-8623-F71343D515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22EB2BA-7086-4ACA-B0DF-2B2A10827F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CDB7C1-2472-4173-9E63-22B1ABB5C87D}"/>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5" name="Footer Placeholder 4">
            <a:extLst>
              <a:ext uri="{FF2B5EF4-FFF2-40B4-BE49-F238E27FC236}">
                <a16:creationId xmlns:a16="http://schemas.microsoft.com/office/drawing/2014/main" id="{AA24B583-AF19-4105-8F70-B255BDAF3F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750EF-D692-4F15-892E-39B425840634}"/>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706288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10CA-942F-4BD5-B3EA-28D852D393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49C3CF-BDD0-46DC-BF0B-8A51E043D8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7C625D-8E5A-47A3-B603-25D92E1B8C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400C2E-893D-45A3-8DFD-253FECBE09E3}"/>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6" name="Footer Placeholder 5">
            <a:extLst>
              <a:ext uri="{FF2B5EF4-FFF2-40B4-BE49-F238E27FC236}">
                <a16:creationId xmlns:a16="http://schemas.microsoft.com/office/drawing/2014/main" id="{12735E16-75F4-4810-AA29-E1E0B87E2D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993442-8FC6-45AD-89DA-312A1DE3FFB2}"/>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05848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FE805-8630-44BF-B756-FD08FA9A92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76F718-2ABE-404D-92EF-EB7CB8D516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B6C6F6-8B2C-4214-83D8-28A0FAA59A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5EB0BA-4E87-4B02-80E5-E91D94AA7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68D504-00C0-4BA9-B852-430AB4BE54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B70CD4-37CF-49A7-917B-7BFCF4881E8D}"/>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8" name="Footer Placeholder 7">
            <a:extLst>
              <a:ext uri="{FF2B5EF4-FFF2-40B4-BE49-F238E27FC236}">
                <a16:creationId xmlns:a16="http://schemas.microsoft.com/office/drawing/2014/main" id="{98562245-D50B-4EC4-9ED9-FD0261EF58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FD230B-132B-4996-8390-FAE4146C7173}"/>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928247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36BB-7080-4612-9AC9-BCDECEC1824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51CCA02-56C3-49C2-B961-D5A65130D8BC}"/>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4" name="Footer Placeholder 3">
            <a:extLst>
              <a:ext uri="{FF2B5EF4-FFF2-40B4-BE49-F238E27FC236}">
                <a16:creationId xmlns:a16="http://schemas.microsoft.com/office/drawing/2014/main" id="{32E4FE39-6537-49D5-9FE7-F37ABD98B7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80C9A84-8753-4490-911E-382984C4D35D}"/>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3378079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3D8C91-0F8C-45B8-BB84-8C8953AFA7D8}"/>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3" name="Footer Placeholder 2">
            <a:extLst>
              <a:ext uri="{FF2B5EF4-FFF2-40B4-BE49-F238E27FC236}">
                <a16:creationId xmlns:a16="http://schemas.microsoft.com/office/drawing/2014/main" id="{E4D75C69-79AC-4C58-8877-52C9673C954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31C1D0-883A-4BCE-935E-D6EDC54B67A4}"/>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833493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BF098-EA5F-44B5-A8A1-E8E58BBBB3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E1804A6-B83C-40AD-94E1-65597A416C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AFD659-BA68-4BD8-9430-6DEBF9C502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A3D9B-C9BE-4133-8434-06E025C494CD}"/>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6" name="Footer Placeholder 5">
            <a:extLst>
              <a:ext uri="{FF2B5EF4-FFF2-40B4-BE49-F238E27FC236}">
                <a16:creationId xmlns:a16="http://schemas.microsoft.com/office/drawing/2014/main" id="{B44E4EE9-09ED-4049-99A5-46B633FDDA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9240DA-1FC3-41DE-A86D-B3E5F5A5A914}"/>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249406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8E377-9E3B-44CD-A3BA-568574DA4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C5F109-66A4-4D34-8658-7BF232901B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2B190A-B5AD-454A-ACBC-A8C3E12B1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FF7D7C-0738-40E4-8DE9-7745BF79BB9E}"/>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6" name="Footer Placeholder 5">
            <a:extLst>
              <a:ext uri="{FF2B5EF4-FFF2-40B4-BE49-F238E27FC236}">
                <a16:creationId xmlns:a16="http://schemas.microsoft.com/office/drawing/2014/main" id="{785763F6-4482-4E6D-AB8C-D7AE7B68E5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870C0E-A1FF-4D91-9F7A-554282418182}"/>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3357100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1CC9-6EBD-4F12-9EDA-B45E0CB882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BD5B4A-3762-4182-99D9-42456A4B73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157E1-239E-4D42-99E5-731C9E726812}"/>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5" name="Footer Placeholder 4">
            <a:extLst>
              <a:ext uri="{FF2B5EF4-FFF2-40B4-BE49-F238E27FC236}">
                <a16:creationId xmlns:a16="http://schemas.microsoft.com/office/drawing/2014/main" id="{E412F6FF-9223-476A-AF5E-816FAB2B21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CF6E19-9A25-4BC5-A349-E153CA412559}"/>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194311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63820-8898-4AA9-84F6-B2D1CEAAD4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663B02-25CD-4FD8-9BC6-33A3A07DC4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D1CCD-0571-4402-A95B-1302BD181E1A}"/>
              </a:ext>
            </a:extLst>
          </p:cNvPr>
          <p:cNvSpPr>
            <a:spLocks noGrp="1"/>
          </p:cNvSpPr>
          <p:nvPr>
            <p:ph type="dt" sz="half" idx="10"/>
          </p:nvPr>
        </p:nvSpPr>
        <p:spPr/>
        <p:txBody>
          <a:bodyPr/>
          <a:lstStyle/>
          <a:p>
            <a:fld id="{D6FDC049-29B0-49E6-8748-9904EA0FB53E}" type="datetimeFigureOut">
              <a:rPr lang="en-GB" smtClean="0"/>
              <a:pPr/>
              <a:t>12/01/2024</a:t>
            </a:fld>
            <a:endParaRPr lang="en-GB"/>
          </a:p>
        </p:txBody>
      </p:sp>
      <p:sp>
        <p:nvSpPr>
          <p:cNvPr id="5" name="Footer Placeholder 4">
            <a:extLst>
              <a:ext uri="{FF2B5EF4-FFF2-40B4-BE49-F238E27FC236}">
                <a16:creationId xmlns:a16="http://schemas.microsoft.com/office/drawing/2014/main" id="{085D317D-38DC-4CAE-ACC7-CB82146BEA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D2053B-5736-47B9-8B19-D095382E417B}"/>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856800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FACFB-7F34-40FC-A688-4533B4720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93EE15-FF24-4AB5-8C7E-5DD849E1E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AE5280-9ECD-4C60-A8C7-FB95511051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DC049-29B0-49E6-8748-9904EA0FB53E}" type="datetimeFigureOut">
              <a:rPr lang="en-GB" smtClean="0"/>
              <a:pPr/>
              <a:t>12/01/2024</a:t>
            </a:fld>
            <a:endParaRPr lang="en-GB"/>
          </a:p>
        </p:txBody>
      </p:sp>
      <p:sp>
        <p:nvSpPr>
          <p:cNvPr id="5" name="Footer Placeholder 4">
            <a:extLst>
              <a:ext uri="{FF2B5EF4-FFF2-40B4-BE49-F238E27FC236}">
                <a16:creationId xmlns:a16="http://schemas.microsoft.com/office/drawing/2014/main" id="{85C2DA82-A855-4793-A933-41DA37E347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8973080-0156-4D03-AB58-82E6C33343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17463-1CAE-4DE9-8945-763AFDF4CDE4}" type="slidenum">
              <a:rPr lang="en-GB" smtClean="0"/>
              <a:pPr/>
              <a:t>‹#›</a:t>
            </a:fld>
            <a:endParaRPr lang="en-GB"/>
          </a:p>
        </p:txBody>
      </p:sp>
    </p:spTree>
    <p:extLst>
      <p:ext uri="{BB962C8B-B14F-4D97-AF65-F5344CB8AC3E}">
        <p14:creationId xmlns:p14="http://schemas.microsoft.com/office/powerpoint/2010/main" val="2813927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1700" y="1305338"/>
            <a:ext cx="7848600" cy="1967949"/>
          </a:xfrm>
        </p:spPr>
        <p:txBody>
          <a:bodyPr>
            <a:normAutofit fontScale="90000"/>
          </a:bodyPr>
          <a:lstStyle/>
          <a:p>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sz="2200" b="1" dirty="0" err="1" smtClean="0">
                <a:solidFill>
                  <a:schemeClr val="accent2"/>
                </a:solidFill>
                <a:latin typeface="Comic Sans MS" pitchFamily="66" charset="0"/>
              </a:rPr>
              <a:t>Shkolla</a:t>
            </a:r>
            <a:r>
              <a:rPr lang="en-US" sz="2200" b="1" dirty="0" smtClean="0">
                <a:solidFill>
                  <a:schemeClr val="accent2"/>
                </a:solidFill>
                <a:latin typeface="Comic Sans MS" pitchFamily="66" charset="0"/>
              </a:rPr>
              <a:t> e </a:t>
            </a:r>
            <a:r>
              <a:rPr lang="en-US" sz="2200" b="1" dirty="0" err="1" smtClean="0">
                <a:solidFill>
                  <a:schemeClr val="accent2"/>
                </a:solidFill>
                <a:latin typeface="Comic Sans MS" pitchFamily="66" charset="0"/>
              </a:rPr>
              <a:t>Magjistraturës</a:t>
            </a:r>
            <a:r>
              <a:rPr lang="en-US" sz="2200" b="1" dirty="0" smtClean="0">
                <a:solidFill>
                  <a:schemeClr val="accent2"/>
                </a:solidFill>
                <a:latin typeface="Comic Sans MS" pitchFamily="66" charset="0"/>
              </a:rPr>
              <a:t/>
            </a:r>
            <a:br>
              <a:rPr lang="en-US" sz="2200" b="1" dirty="0" smtClean="0">
                <a:solidFill>
                  <a:schemeClr val="accent2"/>
                </a:solidFill>
                <a:latin typeface="Comic Sans MS" pitchFamily="66" charset="0"/>
              </a:rPr>
            </a:br>
            <a:r>
              <a:rPr lang="en-US" sz="2200" b="1" dirty="0" err="1" smtClean="0">
                <a:solidFill>
                  <a:schemeClr val="accent2"/>
                </a:solidFill>
                <a:latin typeface="Comic Sans MS" pitchFamily="66" charset="0"/>
              </a:rPr>
              <a:t>Programi</a:t>
            </a:r>
            <a:r>
              <a:rPr lang="en-US" sz="2200" b="1" dirty="0" smtClean="0">
                <a:solidFill>
                  <a:schemeClr val="accent2"/>
                </a:solidFill>
                <a:latin typeface="Comic Sans MS" pitchFamily="66" charset="0"/>
              </a:rPr>
              <a:t> </a:t>
            </a:r>
            <a:r>
              <a:rPr lang="en-US" sz="2200" b="1" dirty="0" err="1" smtClean="0">
                <a:solidFill>
                  <a:schemeClr val="accent2"/>
                </a:solidFill>
                <a:latin typeface="Comic Sans MS" pitchFamily="66" charset="0"/>
              </a:rPr>
              <a:t>i</a:t>
            </a:r>
            <a:r>
              <a:rPr lang="en-US" sz="2200" b="1" dirty="0" smtClean="0">
                <a:solidFill>
                  <a:schemeClr val="accent2"/>
                </a:solidFill>
                <a:latin typeface="Comic Sans MS" pitchFamily="66" charset="0"/>
              </a:rPr>
              <a:t> </a:t>
            </a:r>
            <a:r>
              <a:rPr lang="en-US" sz="2200" b="1" dirty="0" err="1" smtClean="0">
                <a:solidFill>
                  <a:schemeClr val="accent2"/>
                </a:solidFill>
                <a:latin typeface="Comic Sans MS" pitchFamily="66" charset="0"/>
              </a:rPr>
              <a:t>Trajnimit</a:t>
            </a:r>
            <a:r>
              <a:rPr lang="en-US" sz="2200" b="1" dirty="0" smtClean="0">
                <a:solidFill>
                  <a:schemeClr val="accent2"/>
                </a:solidFill>
                <a:latin typeface="Comic Sans MS" pitchFamily="66" charset="0"/>
              </a:rPr>
              <a:t> </a:t>
            </a:r>
            <a:r>
              <a:rPr lang="en-US" sz="2200" b="1" dirty="0" err="1" smtClean="0">
                <a:solidFill>
                  <a:schemeClr val="accent2"/>
                </a:solidFill>
                <a:latin typeface="Comic Sans MS" pitchFamily="66" charset="0"/>
              </a:rPr>
              <a:t>Vazhdues</a:t>
            </a:r>
            <a:r>
              <a:rPr lang="en-US" sz="2200" b="1" dirty="0">
                <a:solidFill>
                  <a:schemeClr val="accent2"/>
                </a:solidFill>
                <a:latin typeface="Comic Sans MS" pitchFamily="66" charset="0"/>
              </a:rPr>
              <a:t/>
            </a:r>
            <a:br>
              <a:rPr lang="en-US" sz="2200" b="1" dirty="0">
                <a:solidFill>
                  <a:schemeClr val="accent2"/>
                </a:solidFill>
                <a:latin typeface="Comic Sans MS" pitchFamily="66" charset="0"/>
              </a:rPr>
            </a:br>
            <a:r>
              <a:rPr lang="en-US" sz="2200" b="1" dirty="0">
                <a:solidFill>
                  <a:schemeClr val="accent2"/>
                </a:solidFill>
                <a:latin typeface="Comic Sans MS" pitchFamily="66" charset="0"/>
              </a:rPr>
              <a:t/>
            </a:r>
            <a:br>
              <a:rPr lang="en-US" sz="2200" b="1" dirty="0">
                <a:solidFill>
                  <a:schemeClr val="accent2"/>
                </a:solidFill>
                <a:latin typeface="Comic Sans MS" pitchFamily="66" charset="0"/>
              </a:rPr>
            </a:br>
            <a:r>
              <a:rPr lang="en-US" sz="2200" b="1" dirty="0" smtClean="0">
                <a:solidFill>
                  <a:schemeClr val="accent2"/>
                </a:solidFill>
                <a:latin typeface="Comic Sans MS" pitchFamily="66" charset="0"/>
              </a:rPr>
              <a:t> </a:t>
            </a:r>
            <a:r>
              <a:rPr lang="en-US" b="1" dirty="0">
                <a:solidFill>
                  <a:schemeClr val="accent2"/>
                </a:solidFill>
                <a:latin typeface="Comic Sans MS" pitchFamily="66" charset="0"/>
              </a:rPr>
              <a:t/>
            </a:r>
            <a:br>
              <a:rPr lang="en-US" b="1" dirty="0">
                <a:solidFill>
                  <a:schemeClr val="accent2"/>
                </a:solidFill>
                <a:latin typeface="Comic Sans MS" pitchFamily="66" charset="0"/>
              </a:rPr>
            </a:br>
            <a:endParaRPr lang="en-US" dirty="0"/>
          </a:p>
        </p:txBody>
      </p:sp>
      <p:sp>
        <p:nvSpPr>
          <p:cNvPr id="3" name="Subtitle 2"/>
          <p:cNvSpPr>
            <a:spLocks noGrp="1"/>
          </p:cNvSpPr>
          <p:nvPr>
            <p:ph type="subTitle" idx="1"/>
          </p:nvPr>
        </p:nvSpPr>
        <p:spPr>
          <a:xfrm>
            <a:off x="1828800" y="3372678"/>
            <a:ext cx="8191500" cy="2266122"/>
          </a:xfrm>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defRPr/>
            </a:pPr>
            <a:endParaRPr lang="en-US" sz="3800" b="1" u="sng" dirty="0"/>
          </a:p>
          <a:p>
            <a:pPr>
              <a:defRPr/>
            </a:pPr>
            <a:r>
              <a:rPr lang="en-US" sz="3300" dirty="0">
                <a:solidFill>
                  <a:schemeClr val="accent1"/>
                </a:solidFill>
              </a:rPr>
              <a:t>STANDARTI I TË PROVUARIT NË KËNDVËSHTRIMIN KRAHASUES (PENALE/CIVILE)</a:t>
            </a:r>
            <a:endParaRPr lang="en-US" sz="3300" b="1" dirty="0">
              <a:solidFill>
                <a:schemeClr val="accent1"/>
              </a:solidFill>
            </a:endParaRPr>
          </a:p>
          <a:p>
            <a:pPr>
              <a:defRPr/>
            </a:pPr>
            <a:endParaRPr lang="en-US" sz="2900" b="1" dirty="0">
              <a:solidFill>
                <a:srgbClr val="0070C0"/>
              </a:solidFill>
            </a:endParaRPr>
          </a:p>
          <a:p>
            <a:pPr>
              <a:defRPr/>
            </a:pPr>
            <a:r>
              <a:rPr lang="en-US" sz="2900" b="1" dirty="0">
                <a:solidFill>
                  <a:srgbClr val="0070C0"/>
                </a:solidFill>
              </a:rPr>
              <a:t>Henrik Ligori</a:t>
            </a:r>
          </a:p>
          <a:p>
            <a:pPr>
              <a:defRPr/>
            </a:pPr>
            <a:r>
              <a:rPr lang="en-US" sz="2900" b="1" dirty="0">
                <a:solidFill>
                  <a:srgbClr val="0070C0"/>
                </a:solidFill>
              </a:rPr>
              <a:t>henrik.ligori@magjistratura.edu.al</a:t>
            </a:r>
          </a:p>
          <a:p>
            <a:endParaRPr lang="en-US" dirty="0"/>
          </a:p>
        </p:txBody>
      </p:sp>
      <p:pic>
        <p:nvPicPr>
          <p:cNvPr id="5" name="Picture 4" descr="logo%20magjistratures"/>
          <p:cNvPicPr>
            <a:picLocks noChangeAspect="1" noChangeArrowheads="1"/>
          </p:cNvPicPr>
          <p:nvPr/>
        </p:nvPicPr>
        <p:blipFill>
          <a:blip r:embed="rId2"/>
          <a:srcRect/>
          <a:stretch>
            <a:fillRect/>
          </a:stretch>
        </p:blipFill>
        <p:spPr bwMode="auto">
          <a:xfrm>
            <a:off x="5410200" y="304800"/>
            <a:ext cx="990600" cy="914400"/>
          </a:xfrm>
          <a:prstGeom prst="rect">
            <a:avLst/>
          </a:prstGeom>
          <a:noFill/>
          <a:ln w="9525">
            <a:noFill/>
            <a:miter lim="800000"/>
            <a:headEnd/>
            <a:tailEnd/>
          </a:ln>
        </p:spPr>
      </p:pic>
    </p:spTree>
    <p:extLst>
      <p:ext uri="{BB962C8B-B14F-4D97-AF65-F5344CB8AC3E}">
        <p14:creationId xmlns:p14="http://schemas.microsoft.com/office/powerpoint/2010/main" val="1209713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1635" y="746948"/>
            <a:ext cx="10190922" cy="4878259"/>
          </a:xfrm>
          <a:prstGeom prst="rect">
            <a:avLst/>
          </a:prstGeom>
        </p:spPr>
        <p:txBody>
          <a:bodyPr wrap="square">
            <a:spAutoFit/>
          </a:bodyPr>
          <a:lstStyle/>
          <a:p>
            <a:r>
              <a:rPr lang="en-US" sz="2400" b="1" dirty="0"/>
              <a:t>EFEKTET E VENDIMIT PENAL NË GJYKIMIN CIVIL </a:t>
            </a:r>
            <a:r>
              <a:rPr lang="en-US" sz="2400" b="1" dirty="0" smtClean="0"/>
              <a:t>OSE ADMINISTRATIV</a:t>
            </a:r>
          </a:p>
          <a:p>
            <a:endParaRPr lang="en-US" b="1" dirty="0"/>
          </a:p>
          <a:p>
            <a:r>
              <a:rPr lang="sq-AL" dirty="0"/>
              <a:t>Neni </a:t>
            </a:r>
            <a:r>
              <a:rPr lang="sq-AL" dirty="0" smtClean="0"/>
              <a:t>70</a:t>
            </a:r>
            <a:r>
              <a:rPr lang="en-US" dirty="0"/>
              <a:t> </a:t>
            </a:r>
            <a:r>
              <a:rPr lang="sq-AL" b="1" dirty="0" smtClean="0"/>
              <a:t>Efektet </a:t>
            </a:r>
            <a:r>
              <a:rPr lang="sq-AL" b="1" dirty="0"/>
              <a:t>e vendimit penal për gjykimin civil dhe administrativ</a:t>
            </a:r>
            <a:endParaRPr lang="en-US" dirty="0"/>
          </a:p>
          <a:p>
            <a:r>
              <a:rPr lang="sq-AL" dirty="0"/>
              <a:t> </a:t>
            </a:r>
            <a:r>
              <a:rPr lang="sq-AL" dirty="0" smtClean="0"/>
              <a:t>1</a:t>
            </a:r>
            <a:r>
              <a:rPr lang="sq-AL" dirty="0"/>
              <a:t>. Vendimi penal i formës së prerë është i detyrueshëm për gjykatën që shqyrton pasojat civile të veprës vetëm përsa i përket faktit nëse vepra penale është kryer dhe nëse është kryer nga i gjykuari.</a:t>
            </a:r>
            <a:endParaRPr lang="en-US" dirty="0"/>
          </a:p>
          <a:p>
            <a:r>
              <a:rPr lang="sq-AL" dirty="0" smtClean="0"/>
              <a:t>2</a:t>
            </a:r>
            <a:r>
              <a:rPr lang="sq-AL" dirty="0"/>
              <a:t>. Vendimi penal që zgjidh rastësisht një fakt që lidhet me një çështje civile, administrative ose penale nuk ka efekt detyrues në asnjë proces tjetër</a:t>
            </a:r>
            <a:r>
              <a:rPr lang="sq-AL" dirty="0" smtClean="0"/>
              <a:t>.</a:t>
            </a:r>
            <a:endParaRPr lang="en-US" dirty="0" smtClean="0"/>
          </a:p>
          <a:p>
            <a:endParaRPr lang="en-US" dirty="0" smtClean="0"/>
          </a:p>
          <a:p>
            <a:pPr>
              <a:buFont typeface="Wingdings" pitchFamily="2" charset="2"/>
              <a:buChar char="ü"/>
            </a:pPr>
            <a:r>
              <a:rPr lang="en-US" b="1" u="sng" dirty="0" smtClean="0"/>
              <a:t> </a:t>
            </a:r>
            <a:r>
              <a:rPr lang="en-US" b="1" u="sng" dirty="0" err="1" smtClean="0"/>
              <a:t>Vendimi</a:t>
            </a:r>
            <a:r>
              <a:rPr lang="en-US" b="1" u="sng" dirty="0" smtClean="0"/>
              <a:t> </a:t>
            </a:r>
            <a:r>
              <a:rPr lang="en-US" b="1" u="sng" dirty="0"/>
              <a:t>penal </a:t>
            </a:r>
            <a:r>
              <a:rPr lang="en-US" b="1" u="sng" dirty="0" err="1"/>
              <a:t>i</a:t>
            </a:r>
            <a:r>
              <a:rPr lang="en-US" b="1" u="sng" dirty="0"/>
              <a:t> </a:t>
            </a:r>
            <a:r>
              <a:rPr lang="en-US" b="1" u="sng" dirty="0" err="1"/>
              <a:t>formës</a:t>
            </a:r>
            <a:r>
              <a:rPr lang="en-US" b="1" u="sng" dirty="0"/>
              <a:t> </a:t>
            </a:r>
            <a:r>
              <a:rPr lang="en-US" b="1" u="sng" dirty="0" err="1"/>
              <a:t>së</a:t>
            </a:r>
            <a:r>
              <a:rPr lang="en-US" b="1" u="sng" dirty="0"/>
              <a:t> </a:t>
            </a:r>
            <a:r>
              <a:rPr lang="en-US" b="1" u="sng" dirty="0" err="1"/>
              <a:t>prerë</a:t>
            </a:r>
            <a:r>
              <a:rPr lang="en-US" dirty="0"/>
              <a:t> </a:t>
            </a:r>
            <a:r>
              <a:rPr lang="en-US" dirty="0" err="1"/>
              <a:t>për</a:t>
            </a:r>
            <a:r>
              <a:rPr lang="en-US" dirty="0"/>
              <a:t> </a:t>
            </a:r>
            <a:r>
              <a:rPr lang="en-US" dirty="0" err="1"/>
              <a:t>gjykatën</a:t>
            </a:r>
            <a:r>
              <a:rPr lang="en-US" dirty="0"/>
              <a:t> </a:t>
            </a:r>
            <a:r>
              <a:rPr lang="en-US" dirty="0" err="1"/>
              <a:t>që</a:t>
            </a:r>
            <a:r>
              <a:rPr lang="en-US" dirty="0"/>
              <a:t> </a:t>
            </a:r>
            <a:r>
              <a:rPr lang="en-US" dirty="0" err="1"/>
              <a:t>shqyrton</a:t>
            </a:r>
            <a:r>
              <a:rPr lang="en-US" dirty="0"/>
              <a:t> </a:t>
            </a:r>
            <a:r>
              <a:rPr lang="en-US" dirty="0" err="1"/>
              <a:t>pasojat</a:t>
            </a:r>
            <a:r>
              <a:rPr lang="en-US" dirty="0"/>
              <a:t> </a:t>
            </a:r>
            <a:r>
              <a:rPr lang="en-US" dirty="0" err="1"/>
              <a:t>civile</a:t>
            </a:r>
            <a:r>
              <a:rPr lang="en-US" dirty="0"/>
              <a:t> (n. 70.1):</a:t>
            </a:r>
          </a:p>
          <a:p>
            <a:pPr>
              <a:buNone/>
            </a:pPr>
            <a:r>
              <a:rPr lang="en-US" dirty="0">
                <a:solidFill>
                  <a:srgbClr val="7030A0"/>
                </a:solidFill>
              </a:rPr>
              <a:t>1- </a:t>
            </a:r>
            <a:r>
              <a:rPr lang="en-US" dirty="0" err="1">
                <a:solidFill>
                  <a:srgbClr val="7030A0"/>
                </a:solidFill>
              </a:rPr>
              <a:t>ka</a:t>
            </a:r>
            <a:r>
              <a:rPr lang="en-US" dirty="0">
                <a:solidFill>
                  <a:srgbClr val="7030A0"/>
                </a:solidFill>
              </a:rPr>
              <a:t> </a:t>
            </a:r>
            <a:r>
              <a:rPr lang="en-US" dirty="0" err="1">
                <a:solidFill>
                  <a:srgbClr val="7030A0"/>
                </a:solidFill>
              </a:rPr>
              <a:t>ndodhur</a:t>
            </a:r>
            <a:r>
              <a:rPr lang="en-US" dirty="0">
                <a:solidFill>
                  <a:srgbClr val="7030A0"/>
                </a:solidFill>
              </a:rPr>
              <a:t> </a:t>
            </a:r>
            <a:r>
              <a:rPr lang="en-US" dirty="0" err="1">
                <a:solidFill>
                  <a:srgbClr val="7030A0"/>
                </a:solidFill>
              </a:rPr>
              <a:t>fakti</a:t>
            </a:r>
            <a:r>
              <a:rPr lang="en-US" dirty="0">
                <a:solidFill>
                  <a:srgbClr val="7030A0"/>
                </a:solidFill>
              </a:rPr>
              <a:t> penal?</a:t>
            </a:r>
          </a:p>
          <a:p>
            <a:pPr>
              <a:buNone/>
            </a:pPr>
            <a:r>
              <a:rPr lang="en-US" dirty="0">
                <a:solidFill>
                  <a:srgbClr val="7030A0"/>
                </a:solidFill>
              </a:rPr>
              <a:t>2- </a:t>
            </a:r>
            <a:r>
              <a:rPr lang="en-US" dirty="0" err="1">
                <a:solidFill>
                  <a:srgbClr val="7030A0"/>
                </a:solidFill>
              </a:rPr>
              <a:t>është</a:t>
            </a:r>
            <a:r>
              <a:rPr lang="en-US" dirty="0">
                <a:solidFill>
                  <a:srgbClr val="7030A0"/>
                </a:solidFill>
              </a:rPr>
              <a:t> </a:t>
            </a:r>
            <a:r>
              <a:rPr lang="en-US" dirty="0" err="1">
                <a:solidFill>
                  <a:srgbClr val="7030A0"/>
                </a:solidFill>
              </a:rPr>
              <a:t>kryer</a:t>
            </a:r>
            <a:r>
              <a:rPr lang="en-US" dirty="0">
                <a:solidFill>
                  <a:srgbClr val="7030A0"/>
                </a:solidFill>
              </a:rPr>
              <a:t> </a:t>
            </a:r>
            <a:r>
              <a:rPr lang="en-US" dirty="0" err="1">
                <a:solidFill>
                  <a:srgbClr val="7030A0"/>
                </a:solidFill>
              </a:rPr>
              <a:t>ai</a:t>
            </a:r>
            <a:r>
              <a:rPr lang="en-US" dirty="0">
                <a:solidFill>
                  <a:srgbClr val="7030A0"/>
                </a:solidFill>
              </a:rPr>
              <a:t> </a:t>
            </a:r>
            <a:r>
              <a:rPr lang="en-US" dirty="0" err="1">
                <a:solidFill>
                  <a:srgbClr val="7030A0"/>
                </a:solidFill>
              </a:rPr>
              <a:t>nga</a:t>
            </a:r>
            <a:r>
              <a:rPr lang="en-US" dirty="0">
                <a:solidFill>
                  <a:srgbClr val="7030A0"/>
                </a:solidFill>
              </a:rPr>
              <a:t> </a:t>
            </a:r>
            <a:r>
              <a:rPr lang="en-US" dirty="0" err="1">
                <a:solidFill>
                  <a:srgbClr val="7030A0"/>
                </a:solidFill>
              </a:rPr>
              <a:t>i</a:t>
            </a:r>
            <a:r>
              <a:rPr lang="en-US" dirty="0">
                <a:solidFill>
                  <a:srgbClr val="7030A0"/>
                </a:solidFill>
              </a:rPr>
              <a:t> </a:t>
            </a:r>
            <a:r>
              <a:rPr lang="en-US" dirty="0" err="1">
                <a:solidFill>
                  <a:srgbClr val="7030A0"/>
                </a:solidFill>
              </a:rPr>
              <a:t>gjykuari</a:t>
            </a:r>
            <a:r>
              <a:rPr lang="en-US" dirty="0">
                <a:solidFill>
                  <a:srgbClr val="7030A0"/>
                </a:solidFill>
              </a:rPr>
              <a:t>?</a:t>
            </a:r>
          </a:p>
          <a:p>
            <a:pPr>
              <a:buNone/>
            </a:pPr>
            <a:endParaRPr lang="en-US" b="1" u="sng" dirty="0" smtClean="0"/>
          </a:p>
          <a:p>
            <a:pPr>
              <a:buNone/>
            </a:pPr>
            <a:r>
              <a:rPr lang="en-US" b="1" u="sng" dirty="0" err="1" smtClean="0"/>
              <a:t>Shembull</a:t>
            </a:r>
            <a:r>
              <a:rPr lang="en-US" dirty="0"/>
              <a:t>: </a:t>
            </a:r>
            <a:r>
              <a:rPr lang="en-US" dirty="0" err="1"/>
              <a:t>Ka</a:t>
            </a:r>
            <a:r>
              <a:rPr lang="en-US" dirty="0"/>
              <a:t> </a:t>
            </a:r>
            <a:r>
              <a:rPr lang="en-US" dirty="0" err="1"/>
              <a:t>pasur</a:t>
            </a:r>
            <a:r>
              <a:rPr lang="en-US" dirty="0"/>
              <a:t> </a:t>
            </a:r>
            <a:r>
              <a:rPr lang="en-US" dirty="0" err="1"/>
              <a:t>shkelje</a:t>
            </a:r>
            <a:r>
              <a:rPr lang="en-US" dirty="0"/>
              <a:t> </a:t>
            </a:r>
            <a:r>
              <a:rPr lang="en-US" dirty="0" err="1"/>
              <a:t>të</a:t>
            </a:r>
            <a:r>
              <a:rPr lang="en-US" dirty="0"/>
              <a:t> </a:t>
            </a:r>
            <a:r>
              <a:rPr lang="en-US" dirty="0" err="1"/>
              <a:t>rregullave</a:t>
            </a:r>
            <a:r>
              <a:rPr lang="en-US" dirty="0"/>
              <a:t> </a:t>
            </a:r>
            <a:r>
              <a:rPr lang="en-US" dirty="0" err="1"/>
              <a:t>të</a:t>
            </a:r>
            <a:r>
              <a:rPr lang="en-US" dirty="0"/>
              <a:t> </a:t>
            </a:r>
            <a:r>
              <a:rPr lang="en-US" dirty="0" err="1"/>
              <a:t>qarkullimit</a:t>
            </a:r>
            <a:r>
              <a:rPr lang="en-US" dirty="0"/>
              <a:t> </a:t>
            </a:r>
            <a:r>
              <a:rPr lang="en-US" dirty="0" err="1"/>
              <a:t>rrugor</a:t>
            </a:r>
            <a:r>
              <a:rPr lang="en-US" dirty="0"/>
              <a:t>? </a:t>
            </a:r>
            <a:r>
              <a:rPr lang="en-US" dirty="0" err="1"/>
              <a:t>Ka</a:t>
            </a:r>
            <a:r>
              <a:rPr lang="en-US" dirty="0"/>
              <a:t> </a:t>
            </a:r>
            <a:r>
              <a:rPr lang="en-US" dirty="0" err="1"/>
              <a:t>qenë</a:t>
            </a:r>
            <a:r>
              <a:rPr lang="en-US" dirty="0"/>
              <a:t> </a:t>
            </a:r>
            <a:r>
              <a:rPr lang="en-US" dirty="0" err="1"/>
              <a:t>fajtor</a:t>
            </a:r>
            <a:r>
              <a:rPr lang="en-US" dirty="0"/>
              <a:t> </a:t>
            </a:r>
            <a:r>
              <a:rPr lang="en-US" dirty="0" err="1"/>
              <a:t>i</a:t>
            </a:r>
            <a:r>
              <a:rPr lang="en-US" dirty="0"/>
              <a:t> </a:t>
            </a:r>
            <a:r>
              <a:rPr lang="en-US" dirty="0" err="1"/>
              <a:t>gjykuari</a:t>
            </a:r>
            <a:r>
              <a:rPr lang="en-US" dirty="0"/>
              <a:t> </a:t>
            </a:r>
            <a:r>
              <a:rPr lang="en-US" dirty="0" err="1"/>
              <a:t>për</a:t>
            </a:r>
            <a:r>
              <a:rPr lang="en-US" dirty="0"/>
              <a:t> </a:t>
            </a:r>
            <a:r>
              <a:rPr lang="en-US" dirty="0" err="1"/>
              <a:t>shkeljen</a:t>
            </a:r>
            <a:r>
              <a:rPr lang="en-US" dirty="0"/>
              <a:t> e  </a:t>
            </a:r>
            <a:r>
              <a:rPr lang="en-US" dirty="0" err="1"/>
              <a:t>këtyre</a:t>
            </a:r>
            <a:r>
              <a:rPr lang="en-US" dirty="0"/>
              <a:t> </a:t>
            </a:r>
            <a:r>
              <a:rPr lang="en-US" dirty="0" err="1"/>
              <a:t>rregullave</a:t>
            </a:r>
            <a:r>
              <a:rPr lang="en-US" dirty="0"/>
              <a:t>?</a:t>
            </a:r>
          </a:p>
          <a:p>
            <a:pPr algn="just">
              <a:buNone/>
            </a:pPr>
            <a:endParaRPr lang="en-US" sz="1700" b="1" dirty="0" smtClean="0"/>
          </a:p>
          <a:p>
            <a:endParaRPr lang="en-US" dirty="0"/>
          </a:p>
          <a:p>
            <a:endParaRPr lang="en-US" b="1" dirty="0" smtClean="0"/>
          </a:p>
        </p:txBody>
      </p:sp>
    </p:spTree>
    <p:extLst>
      <p:ext uri="{BB962C8B-B14F-4D97-AF65-F5344CB8AC3E}">
        <p14:creationId xmlns:p14="http://schemas.microsoft.com/office/powerpoint/2010/main" val="2977297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02" y="555720"/>
            <a:ext cx="10515600" cy="3352800"/>
          </a:xfrm>
        </p:spPr>
        <p:txBody>
          <a:bodyPr>
            <a:normAutofit fontScale="90000"/>
          </a:bodyPr>
          <a:lstStyle/>
          <a:p>
            <a:r>
              <a:rPr lang="en-US" sz="2700" b="1" dirty="0"/>
              <a:t>EFEKTET E VENDIMIT PENAL QË ZGJIDH NJË ÇËSHTJE </a:t>
            </a:r>
            <a:r>
              <a:rPr lang="en-US" sz="2700" b="1" dirty="0" smtClean="0"/>
              <a:t>RASTËSORE </a:t>
            </a:r>
            <a:r>
              <a:rPr lang="en-US" sz="2700" b="1" dirty="0"/>
              <a:t>(INCIDENTALE</a:t>
            </a:r>
            <a:r>
              <a:rPr lang="en-US" sz="2700" b="1" dirty="0" smtClean="0"/>
              <a:t>) NË </a:t>
            </a:r>
            <a:r>
              <a:rPr lang="en-US" sz="2700" b="1" dirty="0"/>
              <a:t>PROCESE TË TJERA </a:t>
            </a:r>
            <a:r>
              <a:rPr lang="en-US" sz="1800" b="1" dirty="0" smtClean="0"/>
              <a:t/>
            </a:r>
            <a:br>
              <a:rPr lang="en-US" sz="1800" b="1" dirty="0" smtClean="0"/>
            </a:br>
            <a:r>
              <a:rPr lang="en-US" sz="1800" b="1" dirty="0"/>
              <a:t/>
            </a:r>
            <a:br>
              <a:rPr lang="en-US" sz="1800" b="1" dirty="0"/>
            </a:br>
            <a:r>
              <a:rPr lang="en-US" sz="2000" b="1" dirty="0" err="1" smtClean="0"/>
              <a:t>Neni</a:t>
            </a:r>
            <a:r>
              <a:rPr lang="en-US" sz="2000" b="1" dirty="0" smtClean="0"/>
              <a:t> </a:t>
            </a:r>
            <a:r>
              <a:rPr lang="en-US" sz="2000" b="1" dirty="0"/>
              <a:t>70.2</a:t>
            </a:r>
            <a:r>
              <a:rPr lang="en-US" sz="2000" dirty="0"/>
              <a:t> </a:t>
            </a:r>
            <a:r>
              <a:rPr lang="en-US" sz="2000" dirty="0" err="1">
                <a:solidFill>
                  <a:srgbClr val="0070C0"/>
                </a:solidFill>
              </a:rPr>
              <a:t>Vendimi</a:t>
            </a:r>
            <a:r>
              <a:rPr lang="en-US" sz="2000" dirty="0">
                <a:solidFill>
                  <a:srgbClr val="0070C0"/>
                </a:solidFill>
              </a:rPr>
              <a:t> penal </a:t>
            </a:r>
            <a:r>
              <a:rPr lang="en-US" sz="2000" dirty="0" err="1">
                <a:solidFill>
                  <a:srgbClr val="0070C0"/>
                </a:solidFill>
              </a:rPr>
              <a:t>që</a:t>
            </a:r>
            <a:r>
              <a:rPr lang="en-US" sz="2000" dirty="0">
                <a:solidFill>
                  <a:srgbClr val="0070C0"/>
                </a:solidFill>
              </a:rPr>
              <a:t> </a:t>
            </a:r>
            <a:r>
              <a:rPr lang="en-US" sz="2000" dirty="0" err="1">
                <a:solidFill>
                  <a:srgbClr val="0070C0"/>
                </a:solidFill>
              </a:rPr>
              <a:t>zgjidh</a:t>
            </a:r>
            <a:r>
              <a:rPr lang="en-US" sz="2000" dirty="0">
                <a:solidFill>
                  <a:srgbClr val="0070C0"/>
                </a:solidFill>
              </a:rPr>
              <a:t> </a:t>
            </a:r>
            <a:r>
              <a:rPr lang="en-US" sz="2000" dirty="0" err="1">
                <a:solidFill>
                  <a:srgbClr val="0070C0"/>
                </a:solidFill>
              </a:rPr>
              <a:t>rastësisht</a:t>
            </a:r>
            <a:r>
              <a:rPr lang="en-US" sz="2000" dirty="0">
                <a:solidFill>
                  <a:srgbClr val="0070C0"/>
                </a:solidFill>
              </a:rPr>
              <a:t> </a:t>
            </a:r>
            <a:r>
              <a:rPr lang="en-US" sz="2000" dirty="0" err="1">
                <a:solidFill>
                  <a:srgbClr val="0070C0"/>
                </a:solidFill>
              </a:rPr>
              <a:t>një</a:t>
            </a:r>
            <a:r>
              <a:rPr lang="en-US" sz="2000" dirty="0">
                <a:solidFill>
                  <a:srgbClr val="0070C0"/>
                </a:solidFill>
              </a:rPr>
              <a:t> </a:t>
            </a:r>
            <a:r>
              <a:rPr lang="en-US" sz="2000" dirty="0" err="1">
                <a:solidFill>
                  <a:srgbClr val="0070C0"/>
                </a:solidFill>
              </a:rPr>
              <a:t>fakt</a:t>
            </a:r>
            <a:r>
              <a:rPr lang="en-US" sz="2000" dirty="0">
                <a:solidFill>
                  <a:srgbClr val="0070C0"/>
                </a:solidFill>
              </a:rPr>
              <a:t> </a:t>
            </a:r>
            <a:r>
              <a:rPr lang="en-US" sz="2000" dirty="0" err="1">
                <a:solidFill>
                  <a:srgbClr val="0070C0"/>
                </a:solidFill>
              </a:rPr>
              <a:t>që</a:t>
            </a:r>
            <a:r>
              <a:rPr lang="en-US" sz="2000" dirty="0">
                <a:solidFill>
                  <a:srgbClr val="0070C0"/>
                </a:solidFill>
              </a:rPr>
              <a:t> </a:t>
            </a:r>
            <a:r>
              <a:rPr lang="en-US" sz="2000" dirty="0" err="1">
                <a:solidFill>
                  <a:srgbClr val="0070C0"/>
                </a:solidFill>
              </a:rPr>
              <a:t>lidhet</a:t>
            </a:r>
            <a:r>
              <a:rPr lang="en-US" sz="2000" dirty="0">
                <a:solidFill>
                  <a:srgbClr val="0070C0"/>
                </a:solidFill>
              </a:rPr>
              <a:t> me </a:t>
            </a:r>
            <a:r>
              <a:rPr lang="en-US" sz="2000" dirty="0" err="1">
                <a:solidFill>
                  <a:srgbClr val="0070C0"/>
                </a:solidFill>
              </a:rPr>
              <a:t>një</a:t>
            </a:r>
            <a:r>
              <a:rPr lang="en-US" sz="2000" dirty="0">
                <a:solidFill>
                  <a:srgbClr val="0070C0"/>
                </a:solidFill>
              </a:rPr>
              <a:t> </a:t>
            </a:r>
            <a:r>
              <a:rPr lang="en-US" sz="2000" dirty="0" err="1">
                <a:solidFill>
                  <a:srgbClr val="0070C0"/>
                </a:solidFill>
              </a:rPr>
              <a:t>çështje</a:t>
            </a:r>
            <a:r>
              <a:rPr lang="en-US" sz="2000" dirty="0">
                <a:solidFill>
                  <a:srgbClr val="0070C0"/>
                </a:solidFill>
              </a:rPr>
              <a:t> </a:t>
            </a:r>
            <a:r>
              <a:rPr lang="en-US" sz="2000" dirty="0" err="1">
                <a:solidFill>
                  <a:srgbClr val="0070C0"/>
                </a:solidFill>
              </a:rPr>
              <a:t>civile</a:t>
            </a:r>
            <a:r>
              <a:rPr lang="en-US" sz="2000" dirty="0">
                <a:solidFill>
                  <a:srgbClr val="0070C0"/>
                </a:solidFill>
              </a:rPr>
              <a:t>, administrative </a:t>
            </a:r>
            <a:r>
              <a:rPr lang="en-US" sz="2000" dirty="0" err="1">
                <a:solidFill>
                  <a:srgbClr val="0070C0"/>
                </a:solidFill>
              </a:rPr>
              <a:t>ose</a:t>
            </a:r>
            <a:r>
              <a:rPr lang="en-US" sz="2000" dirty="0">
                <a:solidFill>
                  <a:srgbClr val="0070C0"/>
                </a:solidFill>
              </a:rPr>
              <a:t> </a:t>
            </a:r>
            <a:r>
              <a:rPr lang="en-US" sz="2000" dirty="0" err="1">
                <a:solidFill>
                  <a:srgbClr val="0070C0"/>
                </a:solidFill>
              </a:rPr>
              <a:t>penale</a:t>
            </a:r>
            <a:r>
              <a:rPr lang="en-US" sz="2000" dirty="0">
                <a:solidFill>
                  <a:srgbClr val="0070C0"/>
                </a:solidFill>
              </a:rPr>
              <a:t> </a:t>
            </a:r>
            <a:r>
              <a:rPr lang="en-US" sz="2000" b="1" dirty="0" err="1">
                <a:solidFill>
                  <a:srgbClr val="0070C0"/>
                </a:solidFill>
              </a:rPr>
              <a:t>nuk</a:t>
            </a:r>
            <a:r>
              <a:rPr lang="en-US" sz="2000" b="1" dirty="0">
                <a:solidFill>
                  <a:srgbClr val="0070C0"/>
                </a:solidFill>
              </a:rPr>
              <a:t> </a:t>
            </a:r>
            <a:r>
              <a:rPr lang="en-US" sz="2000" b="1" dirty="0" err="1">
                <a:solidFill>
                  <a:srgbClr val="0070C0"/>
                </a:solidFill>
              </a:rPr>
              <a:t>ka</a:t>
            </a:r>
            <a:r>
              <a:rPr lang="en-US" sz="2000" b="1" dirty="0">
                <a:solidFill>
                  <a:srgbClr val="0070C0"/>
                </a:solidFill>
              </a:rPr>
              <a:t> </a:t>
            </a:r>
            <a:r>
              <a:rPr lang="en-US" sz="2000" b="1" dirty="0" err="1">
                <a:solidFill>
                  <a:srgbClr val="0070C0"/>
                </a:solidFill>
              </a:rPr>
              <a:t>efekt</a:t>
            </a:r>
            <a:r>
              <a:rPr lang="en-US" sz="2000" b="1" dirty="0">
                <a:solidFill>
                  <a:srgbClr val="0070C0"/>
                </a:solidFill>
              </a:rPr>
              <a:t> </a:t>
            </a:r>
            <a:r>
              <a:rPr lang="en-US" sz="2000" b="1" dirty="0" err="1">
                <a:solidFill>
                  <a:srgbClr val="0070C0"/>
                </a:solidFill>
              </a:rPr>
              <a:t>detyrues</a:t>
            </a:r>
            <a:r>
              <a:rPr lang="en-US" sz="2000" b="1" dirty="0">
                <a:solidFill>
                  <a:srgbClr val="0070C0"/>
                </a:solidFill>
              </a:rPr>
              <a:t> </a:t>
            </a:r>
            <a:r>
              <a:rPr lang="en-US" sz="2000" b="1" dirty="0" err="1">
                <a:solidFill>
                  <a:srgbClr val="0070C0"/>
                </a:solidFill>
              </a:rPr>
              <a:t>në</a:t>
            </a:r>
            <a:r>
              <a:rPr lang="en-US" sz="2000" b="1" dirty="0">
                <a:solidFill>
                  <a:srgbClr val="0070C0"/>
                </a:solidFill>
              </a:rPr>
              <a:t> </a:t>
            </a:r>
            <a:r>
              <a:rPr lang="en-US" sz="2000" b="1" dirty="0" err="1">
                <a:solidFill>
                  <a:srgbClr val="0070C0"/>
                </a:solidFill>
              </a:rPr>
              <a:t>asnjë</a:t>
            </a:r>
            <a:r>
              <a:rPr lang="en-US" sz="2000" b="1" dirty="0">
                <a:solidFill>
                  <a:srgbClr val="0070C0"/>
                </a:solidFill>
              </a:rPr>
              <a:t> </a:t>
            </a:r>
            <a:r>
              <a:rPr lang="en-US" sz="2000" b="1" dirty="0" err="1">
                <a:solidFill>
                  <a:srgbClr val="0070C0"/>
                </a:solidFill>
              </a:rPr>
              <a:t>proces</a:t>
            </a:r>
            <a:r>
              <a:rPr lang="en-US" sz="2000" b="1" dirty="0">
                <a:solidFill>
                  <a:srgbClr val="0070C0"/>
                </a:solidFill>
              </a:rPr>
              <a:t> </a:t>
            </a:r>
            <a:r>
              <a:rPr lang="en-US" sz="2000" b="1" dirty="0" err="1">
                <a:solidFill>
                  <a:srgbClr val="0070C0"/>
                </a:solidFill>
              </a:rPr>
              <a:t>tjetër</a:t>
            </a:r>
            <a:r>
              <a:rPr lang="en-US" sz="2000" dirty="0">
                <a:solidFill>
                  <a:srgbClr val="0070C0"/>
                </a:solidFill>
              </a:rPr>
              <a:t>.</a:t>
            </a:r>
            <a:br>
              <a:rPr lang="en-US" sz="2000" dirty="0">
                <a:solidFill>
                  <a:srgbClr val="0070C0"/>
                </a:solidFill>
              </a:rPr>
            </a:br>
            <a:r>
              <a:rPr lang="en-US" sz="2000" dirty="0" smtClean="0">
                <a:solidFill>
                  <a:srgbClr val="0070C0"/>
                </a:solidFill>
              </a:rPr>
              <a:t/>
            </a:r>
            <a:br>
              <a:rPr lang="en-US" sz="2000" dirty="0" smtClean="0">
                <a:solidFill>
                  <a:srgbClr val="0070C0"/>
                </a:solidFill>
              </a:rPr>
            </a:br>
            <a:r>
              <a:rPr lang="en-US" sz="2000" dirty="0" smtClean="0"/>
              <a:t>Si </a:t>
            </a:r>
            <a:r>
              <a:rPr lang="en-US" sz="2000" dirty="0" err="1"/>
              <a:t>duhet</a:t>
            </a:r>
            <a:r>
              <a:rPr lang="en-US" sz="2000" dirty="0"/>
              <a:t> </a:t>
            </a:r>
            <a:r>
              <a:rPr lang="en-US" sz="2000" dirty="0" err="1"/>
              <a:t>kuptuar</a:t>
            </a:r>
            <a:r>
              <a:rPr lang="en-US" sz="2000" dirty="0"/>
              <a:t> </a:t>
            </a:r>
            <a:r>
              <a:rPr lang="en-US" sz="2000" dirty="0" err="1"/>
              <a:t>kjo</a:t>
            </a:r>
            <a:r>
              <a:rPr lang="en-US" sz="2000" dirty="0"/>
              <a:t> </a:t>
            </a:r>
            <a:r>
              <a:rPr lang="en-US" sz="2000" dirty="0" err="1"/>
              <a:t>normë</a:t>
            </a:r>
            <a:r>
              <a:rPr lang="en-US" sz="2000" dirty="0"/>
              <a:t>? </a:t>
            </a:r>
            <a:r>
              <a:rPr lang="en-US" sz="2000" dirty="0" err="1"/>
              <a:t>Zgjidhja</a:t>
            </a:r>
            <a:r>
              <a:rPr lang="en-US" sz="2000" dirty="0"/>
              <a:t> e </a:t>
            </a:r>
            <a:r>
              <a:rPr lang="en-US" sz="2000" dirty="0" err="1"/>
              <a:t>çështjeve</a:t>
            </a:r>
            <a:r>
              <a:rPr lang="en-US" sz="2000" dirty="0"/>
              <a:t> </a:t>
            </a:r>
            <a:r>
              <a:rPr lang="en-US" sz="2000" dirty="0" err="1"/>
              <a:t>të</a:t>
            </a:r>
            <a:r>
              <a:rPr lang="en-US" sz="2000" dirty="0"/>
              <a:t> </a:t>
            </a:r>
            <a:r>
              <a:rPr lang="en-US" sz="2000" dirty="0" err="1"/>
              <a:t>kësaj</a:t>
            </a:r>
            <a:r>
              <a:rPr lang="en-US" sz="2000" dirty="0"/>
              <a:t> </a:t>
            </a:r>
            <a:r>
              <a:rPr lang="en-US" sz="2000" dirty="0" err="1"/>
              <a:t>natyre</a:t>
            </a:r>
            <a:r>
              <a:rPr lang="en-US" sz="2000" dirty="0"/>
              <a:t> </a:t>
            </a:r>
            <a:r>
              <a:rPr lang="en-US" sz="2000" dirty="0" err="1"/>
              <a:t>shërben</a:t>
            </a:r>
            <a:r>
              <a:rPr lang="en-US" sz="2000" dirty="0"/>
              <a:t> </a:t>
            </a:r>
            <a:r>
              <a:rPr lang="en-US" sz="2000" b="1" dirty="0" err="1">
                <a:solidFill>
                  <a:srgbClr val="0070C0"/>
                </a:solidFill>
              </a:rPr>
              <a:t>vetëm</a:t>
            </a:r>
            <a:r>
              <a:rPr lang="en-US" sz="2000" b="1" dirty="0">
                <a:solidFill>
                  <a:srgbClr val="0070C0"/>
                </a:solidFill>
              </a:rPr>
              <a:t> </a:t>
            </a:r>
            <a:r>
              <a:rPr lang="en-US" sz="2000" b="1" dirty="0" err="1">
                <a:solidFill>
                  <a:srgbClr val="0070C0"/>
                </a:solidFill>
              </a:rPr>
              <a:t>për</a:t>
            </a:r>
            <a:r>
              <a:rPr lang="en-US" sz="2000" b="1" dirty="0">
                <a:solidFill>
                  <a:srgbClr val="0070C0"/>
                </a:solidFill>
              </a:rPr>
              <a:t> </a:t>
            </a:r>
            <a:r>
              <a:rPr lang="en-US" sz="2000" b="1" dirty="0" err="1">
                <a:solidFill>
                  <a:srgbClr val="0070C0"/>
                </a:solidFill>
              </a:rPr>
              <a:t>vërtetimin</a:t>
            </a:r>
            <a:r>
              <a:rPr lang="en-US" sz="2000" b="1" dirty="0">
                <a:solidFill>
                  <a:srgbClr val="0070C0"/>
                </a:solidFill>
              </a:rPr>
              <a:t> e </a:t>
            </a:r>
            <a:r>
              <a:rPr lang="en-US" sz="2000" b="1" dirty="0" err="1">
                <a:solidFill>
                  <a:srgbClr val="0070C0"/>
                </a:solidFill>
              </a:rPr>
              <a:t>përgjegjësisë</a:t>
            </a:r>
            <a:r>
              <a:rPr lang="en-US" sz="2000" b="1" dirty="0">
                <a:solidFill>
                  <a:srgbClr val="0070C0"/>
                </a:solidFill>
              </a:rPr>
              <a:t> </a:t>
            </a:r>
            <a:r>
              <a:rPr lang="en-US" sz="2000" b="1" dirty="0" err="1">
                <a:solidFill>
                  <a:srgbClr val="0070C0"/>
                </a:solidFill>
              </a:rPr>
              <a:t>penale</a:t>
            </a:r>
            <a:r>
              <a:rPr lang="en-US" sz="2000" b="1" dirty="0">
                <a:solidFill>
                  <a:srgbClr val="0070C0"/>
                </a:solidFill>
              </a:rPr>
              <a:t> </a:t>
            </a:r>
            <a:r>
              <a:rPr lang="en-US" sz="2000" b="1" dirty="0" err="1">
                <a:solidFill>
                  <a:srgbClr val="0070C0"/>
                </a:solidFill>
              </a:rPr>
              <a:t>të</a:t>
            </a:r>
            <a:r>
              <a:rPr lang="en-US" sz="2000" b="1" dirty="0">
                <a:solidFill>
                  <a:srgbClr val="0070C0"/>
                </a:solidFill>
              </a:rPr>
              <a:t> </a:t>
            </a:r>
            <a:r>
              <a:rPr lang="en-US" sz="2000" b="1" dirty="0" err="1">
                <a:solidFill>
                  <a:srgbClr val="0070C0"/>
                </a:solidFill>
              </a:rPr>
              <a:t>të</a:t>
            </a:r>
            <a:r>
              <a:rPr lang="en-US" sz="2000" b="1" dirty="0">
                <a:solidFill>
                  <a:srgbClr val="0070C0"/>
                </a:solidFill>
              </a:rPr>
              <a:t> </a:t>
            </a:r>
            <a:r>
              <a:rPr lang="en-US" sz="2000" b="1" dirty="0" err="1">
                <a:solidFill>
                  <a:srgbClr val="0070C0"/>
                </a:solidFill>
              </a:rPr>
              <a:t>pandehurit</a:t>
            </a:r>
            <a:r>
              <a:rPr lang="en-US" sz="2000" b="1" dirty="0">
                <a:solidFill>
                  <a:srgbClr val="0070C0"/>
                </a:solidFill>
              </a:rPr>
              <a:t> </a:t>
            </a:r>
            <a:r>
              <a:rPr lang="en-US" sz="2000" b="1" dirty="0" err="1">
                <a:solidFill>
                  <a:srgbClr val="0070C0"/>
                </a:solidFill>
              </a:rPr>
              <a:t>në</a:t>
            </a:r>
            <a:r>
              <a:rPr lang="en-US" sz="2000" b="1" dirty="0">
                <a:solidFill>
                  <a:srgbClr val="0070C0"/>
                </a:solidFill>
              </a:rPr>
              <a:t> </a:t>
            </a:r>
            <a:r>
              <a:rPr lang="en-US" sz="2000" b="1" dirty="0" err="1">
                <a:solidFill>
                  <a:srgbClr val="0070C0"/>
                </a:solidFill>
              </a:rPr>
              <a:t>procesin</a:t>
            </a:r>
            <a:r>
              <a:rPr lang="en-US" sz="2000" b="1" dirty="0">
                <a:solidFill>
                  <a:srgbClr val="0070C0"/>
                </a:solidFill>
              </a:rPr>
              <a:t> penal </a:t>
            </a:r>
            <a:r>
              <a:rPr lang="en-US" sz="2000" b="1" dirty="0" err="1">
                <a:solidFill>
                  <a:srgbClr val="0070C0"/>
                </a:solidFill>
              </a:rPr>
              <a:t>në</a:t>
            </a:r>
            <a:r>
              <a:rPr lang="en-US" sz="2000" b="1" dirty="0">
                <a:solidFill>
                  <a:srgbClr val="0070C0"/>
                </a:solidFill>
              </a:rPr>
              <a:t> </a:t>
            </a:r>
            <a:r>
              <a:rPr lang="en-US" sz="2000" b="1" dirty="0" err="1">
                <a:solidFill>
                  <a:srgbClr val="0070C0"/>
                </a:solidFill>
              </a:rPr>
              <a:t>ngarkim</a:t>
            </a:r>
            <a:r>
              <a:rPr lang="en-US" sz="2000" b="1" dirty="0">
                <a:solidFill>
                  <a:srgbClr val="0070C0"/>
                </a:solidFill>
              </a:rPr>
              <a:t> </a:t>
            </a:r>
            <a:r>
              <a:rPr lang="en-US" sz="2000" b="1" dirty="0" err="1">
                <a:solidFill>
                  <a:srgbClr val="0070C0"/>
                </a:solidFill>
              </a:rPr>
              <a:t>të</a:t>
            </a:r>
            <a:r>
              <a:rPr lang="en-US" sz="2000" b="1" dirty="0">
                <a:solidFill>
                  <a:srgbClr val="0070C0"/>
                </a:solidFill>
              </a:rPr>
              <a:t> </a:t>
            </a:r>
            <a:r>
              <a:rPr lang="en-US" sz="2000" b="1" dirty="0" err="1">
                <a:solidFill>
                  <a:srgbClr val="0070C0"/>
                </a:solidFill>
              </a:rPr>
              <a:t>tij</a:t>
            </a:r>
            <a:r>
              <a:rPr lang="en-US" sz="2000" b="1" dirty="0"/>
              <a:t>.</a:t>
            </a:r>
            <a:r>
              <a:rPr lang="en-US" sz="2000" dirty="0"/>
              <a:t/>
            </a:r>
            <a:br>
              <a:rPr lang="en-US" sz="2000" dirty="0"/>
            </a:br>
            <a:r>
              <a:rPr lang="en-US" sz="2000" b="1" u="sng" dirty="0"/>
              <a:t/>
            </a:r>
            <a:br>
              <a:rPr lang="en-US" sz="2000" b="1" u="sng" dirty="0"/>
            </a:br>
            <a:r>
              <a:rPr lang="en-US" sz="2000" b="1" u="sng" dirty="0" err="1"/>
              <a:t>Shembull</a:t>
            </a:r>
            <a:r>
              <a:rPr lang="en-US" sz="2000" dirty="0"/>
              <a:t>: </a:t>
            </a:r>
            <a:r>
              <a:rPr lang="en-US" sz="2000" dirty="0" err="1"/>
              <a:t>në</a:t>
            </a:r>
            <a:r>
              <a:rPr lang="en-US" sz="2000" dirty="0"/>
              <a:t> </a:t>
            </a:r>
            <a:r>
              <a:rPr lang="en-US" sz="2000" dirty="0" err="1"/>
              <a:t>rastin</a:t>
            </a:r>
            <a:r>
              <a:rPr lang="en-US" sz="2000" dirty="0"/>
              <a:t> e </a:t>
            </a:r>
            <a:r>
              <a:rPr lang="en-US" sz="2000" dirty="0" err="1"/>
              <a:t>një</a:t>
            </a:r>
            <a:r>
              <a:rPr lang="en-US" sz="2000" dirty="0"/>
              <a:t> </a:t>
            </a:r>
            <a:r>
              <a:rPr lang="en-US" sz="2000" dirty="0" err="1"/>
              <a:t>akuze</a:t>
            </a:r>
            <a:r>
              <a:rPr lang="en-US" sz="2000" dirty="0"/>
              <a:t> </a:t>
            </a:r>
            <a:r>
              <a:rPr lang="en-US" sz="2000" dirty="0" err="1"/>
              <a:t>për</a:t>
            </a:r>
            <a:r>
              <a:rPr lang="en-US" sz="2000" dirty="0"/>
              <a:t> </a:t>
            </a:r>
            <a:r>
              <a:rPr lang="en-US" sz="2000" dirty="0" err="1"/>
              <a:t>nenin</a:t>
            </a:r>
            <a:r>
              <a:rPr lang="en-US" sz="2000" dirty="0"/>
              <a:t> 287/b </a:t>
            </a:r>
            <a:r>
              <a:rPr lang="en-US" sz="2000" dirty="0" err="1"/>
              <a:t>të</a:t>
            </a:r>
            <a:r>
              <a:rPr lang="en-US" sz="2000" dirty="0"/>
              <a:t> KP, </a:t>
            </a:r>
            <a:r>
              <a:rPr lang="en-US" sz="2000" dirty="0" err="1"/>
              <a:t>që</a:t>
            </a:r>
            <a:r>
              <a:rPr lang="en-US" sz="2000" dirty="0"/>
              <a:t> </a:t>
            </a:r>
            <a:r>
              <a:rPr lang="en-US" sz="2000" dirty="0" err="1"/>
              <a:t>i</a:t>
            </a:r>
            <a:r>
              <a:rPr lang="en-US" sz="2000" dirty="0"/>
              <a:t> </a:t>
            </a:r>
            <a:r>
              <a:rPr lang="en-US" sz="2000" dirty="0" err="1"/>
              <a:t>pandehuri</a:t>
            </a:r>
            <a:r>
              <a:rPr lang="en-US" sz="2000" dirty="0"/>
              <a:t> </a:t>
            </a:r>
            <a:r>
              <a:rPr lang="en-US" sz="2000" dirty="0" err="1"/>
              <a:t>të</a:t>
            </a:r>
            <a:r>
              <a:rPr lang="en-US" sz="2000" dirty="0"/>
              <a:t> </a:t>
            </a:r>
            <a:r>
              <a:rPr lang="en-US" sz="2000" dirty="0" err="1"/>
              <a:t>deklarohet</a:t>
            </a:r>
            <a:r>
              <a:rPr lang="en-US" sz="2000" dirty="0"/>
              <a:t> </a:t>
            </a:r>
            <a:r>
              <a:rPr lang="en-US" sz="2000" dirty="0" err="1"/>
              <a:t>fajtor</a:t>
            </a:r>
            <a:r>
              <a:rPr lang="en-US" sz="2000" dirty="0"/>
              <a:t> </a:t>
            </a:r>
            <a:r>
              <a:rPr lang="en-US" sz="2000" dirty="0" err="1"/>
              <a:t>duhet</a:t>
            </a:r>
            <a:r>
              <a:rPr lang="en-US" sz="2000" dirty="0"/>
              <a:t> </a:t>
            </a:r>
            <a:r>
              <a:rPr lang="en-US" sz="2000" dirty="0" err="1"/>
              <a:t>të</a:t>
            </a:r>
            <a:r>
              <a:rPr lang="en-US" sz="2000" dirty="0"/>
              <a:t> </a:t>
            </a:r>
            <a:r>
              <a:rPr lang="en-US" sz="2000" dirty="0" err="1"/>
              <a:t>provohet</a:t>
            </a:r>
            <a:r>
              <a:rPr lang="en-US" sz="2000" dirty="0"/>
              <a:t> </a:t>
            </a:r>
            <a:r>
              <a:rPr lang="en-US" sz="2000" dirty="0" err="1"/>
              <a:t>që</a:t>
            </a:r>
            <a:r>
              <a:rPr lang="en-US" sz="2000" dirty="0"/>
              <a:t> </a:t>
            </a:r>
            <a:r>
              <a:rPr lang="en-US" sz="2000" dirty="0" err="1"/>
              <a:t>sendet</a:t>
            </a:r>
            <a:r>
              <a:rPr lang="en-US" sz="2000" dirty="0"/>
              <a:t> </a:t>
            </a:r>
            <a:r>
              <a:rPr lang="en-US" sz="2000" dirty="0" err="1"/>
              <a:t>janë</a:t>
            </a:r>
            <a:r>
              <a:rPr lang="en-US" sz="2000" dirty="0"/>
              <a:t> </a:t>
            </a:r>
            <a:r>
              <a:rPr lang="en-US" sz="2000" dirty="0" err="1"/>
              <a:t>të</a:t>
            </a:r>
            <a:r>
              <a:rPr lang="en-US" sz="2000" dirty="0"/>
              <a:t> </a:t>
            </a:r>
            <a:r>
              <a:rPr lang="en-US" sz="2000" dirty="0" err="1"/>
              <a:t>vjedhura</a:t>
            </a:r>
            <a:r>
              <a:rPr lang="en-US" sz="2000" dirty="0"/>
              <a:t>. </a:t>
            </a:r>
            <a:r>
              <a:rPr lang="en-US" sz="2000" dirty="0" err="1"/>
              <a:t>Kjo</a:t>
            </a:r>
            <a:r>
              <a:rPr lang="en-US" sz="2000" dirty="0"/>
              <a:t> </a:t>
            </a:r>
            <a:r>
              <a:rPr lang="en-US" sz="2000" dirty="0" err="1"/>
              <a:t>çështje</a:t>
            </a:r>
            <a:r>
              <a:rPr lang="en-US" sz="2000" dirty="0"/>
              <a:t> e </a:t>
            </a:r>
            <a:r>
              <a:rPr lang="en-US" sz="2000" dirty="0" err="1"/>
              <a:t>zgjidhur</a:t>
            </a:r>
            <a:r>
              <a:rPr lang="en-US" sz="2000" dirty="0"/>
              <a:t> </a:t>
            </a:r>
            <a:r>
              <a:rPr lang="en-US" sz="2000" dirty="0" err="1"/>
              <a:t>incidentalisht</a:t>
            </a:r>
            <a:r>
              <a:rPr lang="en-US" sz="2000" dirty="0"/>
              <a:t> </a:t>
            </a:r>
            <a:r>
              <a:rPr lang="en-US" sz="2000" dirty="0" err="1"/>
              <a:t>nga</a:t>
            </a:r>
            <a:r>
              <a:rPr lang="en-US" sz="2000" dirty="0"/>
              <a:t> </a:t>
            </a:r>
            <a:r>
              <a:rPr lang="en-US" sz="2000" dirty="0" err="1"/>
              <a:t>gjykata</a:t>
            </a:r>
            <a:r>
              <a:rPr lang="en-US" sz="2000" dirty="0"/>
              <a:t> </a:t>
            </a:r>
            <a:r>
              <a:rPr lang="en-US" sz="2000" dirty="0" err="1"/>
              <a:t>nuk</a:t>
            </a:r>
            <a:r>
              <a:rPr lang="en-US" sz="2000" dirty="0"/>
              <a:t> </a:t>
            </a:r>
            <a:r>
              <a:rPr lang="en-US" sz="2000" dirty="0" err="1"/>
              <a:t>ka</a:t>
            </a:r>
            <a:r>
              <a:rPr lang="en-US" sz="2000" dirty="0"/>
              <a:t> </a:t>
            </a:r>
            <a:r>
              <a:rPr lang="en-US" sz="2000" dirty="0" err="1"/>
              <a:t>efekt</a:t>
            </a:r>
            <a:r>
              <a:rPr lang="en-US" sz="2000" dirty="0"/>
              <a:t> </a:t>
            </a:r>
            <a:r>
              <a:rPr lang="en-US" sz="2000" dirty="0" err="1"/>
              <a:t>detyrues</a:t>
            </a:r>
            <a:r>
              <a:rPr lang="en-US" sz="2000" dirty="0"/>
              <a:t> </a:t>
            </a:r>
            <a:r>
              <a:rPr lang="en-US" sz="2000" dirty="0" err="1"/>
              <a:t>në</a:t>
            </a:r>
            <a:r>
              <a:rPr lang="en-US" sz="2000" dirty="0"/>
              <a:t> </a:t>
            </a:r>
            <a:r>
              <a:rPr lang="en-US" sz="2000" dirty="0" err="1"/>
              <a:t>procesin</a:t>
            </a:r>
            <a:r>
              <a:rPr lang="en-US" sz="2000" dirty="0"/>
              <a:t> </a:t>
            </a:r>
            <a:r>
              <a:rPr lang="en-US" sz="2000" dirty="0" err="1"/>
              <a:t>tjetër</a:t>
            </a:r>
            <a:r>
              <a:rPr lang="en-US" sz="2000" dirty="0"/>
              <a:t>, </a:t>
            </a:r>
            <a:r>
              <a:rPr lang="en-US" sz="2000" dirty="0" err="1"/>
              <a:t>që</a:t>
            </a:r>
            <a:r>
              <a:rPr lang="en-US" sz="2000" dirty="0"/>
              <a:t> </a:t>
            </a:r>
            <a:r>
              <a:rPr lang="en-US" sz="2000" dirty="0" err="1"/>
              <a:t>eventualisht</a:t>
            </a:r>
            <a:r>
              <a:rPr lang="en-US" sz="2000" dirty="0"/>
              <a:t> </a:t>
            </a:r>
            <a:r>
              <a:rPr lang="en-US" sz="2000" dirty="0" err="1"/>
              <a:t>mund</a:t>
            </a:r>
            <a:r>
              <a:rPr lang="en-US" sz="2000" dirty="0"/>
              <a:t> </a:t>
            </a:r>
            <a:r>
              <a:rPr lang="en-US" sz="2000" dirty="0" err="1"/>
              <a:t>të</a:t>
            </a:r>
            <a:r>
              <a:rPr lang="en-US" sz="2000" dirty="0"/>
              <a:t> </a:t>
            </a:r>
            <a:r>
              <a:rPr lang="en-US" sz="2000" dirty="0" err="1"/>
              <a:t>zhvillohet</a:t>
            </a:r>
            <a:r>
              <a:rPr lang="en-US" sz="2000" dirty="0"/>
              <a:t> me </a:t>
            </a:r>
            <a:r>
              <a:rPr lang="en-US" sz="2000" dirty="0" err="1"/>
              <a:t>akuzë</a:t>
            </a:r>
            <a:r>
              <a:rPr lang="en-US" sz="2000" dirty="0"/>
              <a:t> </a:t>
            </a:r>
            <a:r>
              <a:rPr lang="en-US" sz="2000" dirty="0" err="1"/>
              <a:t>për</a:t>
            </a:r>
            <a:r>
              <a:rPr lang="en-US" sz="2000" dirty="0"/>
              <a:t> </a:t>
            </a:r>
            <a:r>
              <a:rPr lang="en-US" sz="2000" dirty="0" err="1"/>
              <a:t>krimin</a:t>
            </a:r>
            <a:r>
              <a:rPr lang="en-US" sz="2000" dirty="0"/>
              <a:t> e </a:t>
            </a:r>
            <a:r>
              <a:rPr lang="en-US" sz="2000" dirty="0" err="1"/>
              <a:t>vjedhjes</a:t>
            </a:r>
            <a:r>
              <a:rPr lang="en-US" sz="2000" dirty="0"/>
              <a:t>. Po </a:t>
            </a:r>
            <a:r>
              <a:rPr lang="en-US" sz="2000" dirty="0" err="1"/>
              <a:t>kështu</a:t>
            </a:r>
            <a:r>
              <a:rPr lang="en-US" sz="2000" dirty="0"/>
              <a:t>, </a:t>
            </a:r>
            <a:r>
              <a:rPr lang="en-US" sz="2000" dirty="0" err="1"/>
              <a:t>fakti</a:t>
            </a:r>
            <a:r>
              <a:rPr lang="en-US" sz="2000" dirty="0"/>
              <a:t> </a:t>
            </a:r>
            <a:r>
              <a:rPr lang="en-US" sz="2000" dirty="0" err="1"/>
              <a:t>i</a:t>
            </a:r>
            <a:r>
              <a:rPr lang="en-US" sz="2000" dirty="0"/>
              <a:t> </a:t>
            </a:r>
            <a:r>
              <a:rPr lang="en-US" sz="2000" dirty="0" err="1"/>
              <a:t>pranuar</a:t>
            </a:r>
            <a:r>
              <a:rPr lang="en-US" sz="2000" dirty="0"/>
              <a:t> </a:t>
            </a:r>
            <a:r>
              <a:rPr lang="en-US" sz="2000" dirty="0" err="1"/>
              <a:t>në</a:t>
            </a:r>
            <a:r>
              <a:rPr lang="en-US" sz="2000" dirty="0"/>
              <a:t> </a:t>
            </a:r>
            <a:r>
              <a:rPr lang="en-US" sz="2000" dirty="0" err="1"/>
              <a:t>procesin</a:t>
            </a:r>
            <a:r>
              <a:rPr lang="en-US" sz="2000" dirty="0"/>
              <a:t> penal se </a:t>
            </a:r>
            <a:r>
              <a:rPr lang="en-US" sz="2000" dirty="0" err="1"/>
              <a:t>puna</a:t>
            </a:r>
            <a:r>
              <a:rPr lang="en-US" sz="2000" dirty="0"/>
              <a:t> </a:t>
            </a:r>
            <a:r>
              <a:rPr lang="en-US" sz="2000" dirty="0" err="1"/>
              <a:t>intelektuale</a:t>
            </a:r>
            <a:r>
              <a:rPr lang="en-US" sz="2000" dirty="0"/>
              <a:t> </a:t>
            </a:r>
            <a:r>
              <a:rPr lang="en-US" sz="2000" dirty="0" err="1"/>
              <a:t>është</a:t>
            </a:r>
            <a:r>
              <a:rPr lang="en-US" sz="2000" dirty="0"/>
              <a:t> e </a:t>
            </a:r>
            <a:r>
              <a:rPr lang="en-US" sz="2000" dirty="0" err="1" smtClean="0"/>
              <a:t>tjetrit</a:t>
            </a:r>
            <a:r>
              <a:rPr lang="en-US" sz="2000" dirty="0" smtClean="0"/>
              <a:t> (</a:t>
            </a:r>
            <a:r>
              <a:rPr lang="en-US" sz="2000" dirty="0" err="1" smtClean="0"/>
              <a:t>neni</a:t>
            </a:r>
            <a:r>
              <a:rPr lang="en-US" sz="2000" dirty="0" smtClean="0"/>
              <a:t> 149 – </a:t>
            </a:r>
            <a:r>
              <a:rPr lang="en-US" sz="2000" dirty="0" err="1" smtClean="0"/>
              <a:t>Riprodhimi</a:t>
            </a:r>
            <a:r>
              <a:rPr lang="en-US" sz="2000" dirty="0" smtClean="0"/>
              <a:t> pa </a:t>
            </a:r>
            <a:r>
              <a:rPr lang="en-US" sz="2000" dirty="0" err="1" smtClean="0"/>
              <a:t>të</a:t>
            </a:r>
            <a:r>
              <a:rPr lang="en-US" sz="2000" dirty="0" smtClean="0"/>
              <a:t> </a:t>
            </a:r>
            <a:r>
              <a:rPr lang="en-US" sz="2000" dirty="0" err="1" smtClean="0"/>
              <a:t>drejtë</a:t>
            </a:r>
            <a:r>
              <a:rPr lang="en-US" sz="2000" dirty="0" smtClean="0"/>
              <a:t> </a:t>
            </a:r>
            <a:r>
              <a:rPr lang="en-US" sz="2000" dirty="0" err="1" smtClean="0"/>
              <a:t>i</a:t>
            </a:r>
            <a:r>
              <a:rPr lang="en-US" sz="2000" dirty="0" smtClean="0"/>
              <a:t> </a:t>
            </a:r>
            <a:r>
              <a:rPr lang="en-US" sz="2000" dirty="0" err="1" smtClean="0"/>
              <a:t>veprës</a:t>
            </a:r>
            <a:r>
              <a:rPr lang="en-US" sz="2000" dirty="0" smtClean="0"/>
              <a:t> </a:t>
            </a:r>
            <a:r>
              <a:rPr lang="en-US" sz="2000" dirty="0" err="1" smtClean="0"/>
              <a:t>së</a:t>
            </a:r>
            <a:r>
              <a:rPr lang="en-US" sz="2000" dirty="0" smtClean="0"/>
              <a:t> </a:t>
            </a:r>
            <a:r>
              <a:rPr lang="en-US" sz="2000" dirty="0" err="1" smtClean="0"/>
              <a:t>tjetrit</a:t>
            </a:r>
            <a:r>
              <a:rPr lang="en-US" sz="2000" dirty="0" smtClean="0"/>
              <a:t>), </a:t>
            </a:r>
            <a:r>
              <a:rPr lang="en-US" sz="2000" dirty="0" err="1"/>
              <a:t>nuk</a:t>
            </a:r>
            <a:r>
              <a:rPr lang="en-US" sz="2000" dirty="0"/>
              <a:t> </a:t>
            </a:r>
            <a:r>
              <a:rPr lang="en-US" sz="2000" dirty="0" err="1"/>
              <a:t>ka</a:t>
            </a:r>
            <a:r>
              <a:rPr lang="en-US" sz="2000" dirty="0"/>
              <a:t> </a:t>
            </a:r>
            <a:r>
              <a:rPr lang="en-US" sz="2000" dirty="0" err="1"/>
              <a:t>efekt</a:t>
            </a:r>
            <a:r>
              <a:rPr lang="en-US" sz="2000" dirty="0"/>
              <a:t> </a:t>
            </a:r>
            <a:r>
              <a:rPr lang="en-US" sz="2000" dirty="0" err="1"/>
              <a:t>detyrues</a:t>
            </a:r>
            <a:r>
              <a:rPr lang="en-US" sz="2000" dirty="0"/>
              <a:t> </a:t>
            </a:r>
            <a:r>
              <a:rPr lang="en-US" sz="2000" dirty="0" err="1"/>
              <a:t>në</a:t>
            </a:r>
            <a:r>
              <a:rPr lang="en-US" sz="2000" dirty="0"/>
              <a:t> </a:t>
            </a:r>
            <a:r>
              <a:rPr lang="en-US" sz="2000" dirty="0" err="1"/>
              <a:t>gjykimin</a:t>
            </a:r>
            <a:r>
              <a:rPr lang="en-US" sz="2000" dirty="0"/>
              <a:t> civil </a:t>
            </a:r>
            <a:r>
              <a:rPr lang="en-US" sz="2000" dirty="0" err="1"/>
              <a:t>për</a:t>
            </a:r>
            <a:r>
              <a:rPr lang="en-US" sz="2000" dirty="0"/>
              <a:t> </a:t>
            </a:r>
            <a:r>
              <a:rPr lang="en-US" sz="2000" dirty="0" err="1"/>
              <a:t>njohjen</a:t>
            </a:r>
            <a:r>
              <a:rPr lang="en-US" sz="2000" dirty="0"/>
              <a:t> e </a:t>
            </a:r>
            <a:r>
              <a:rPr lang="en-US" sz="2000" dirty="0" err="1"/>
              <a:t>së</a:t>
            </a:r>
            <a:r>
              <a:rPr lang="en-US" sz="2000" dirty="0"/>
              <a:t> </a:t>
            </a:r>
            <a:r>
              <a:rPr lang="en-US" sz="2000" dirty="0" err="1"/>
              <a:t>drejtës</a:t>
            </a:r>
            <a:r>
              <a:rPr lang="en-US" sz="2000" dirty="0"/>
              <a:t> </a:t>
            </a:r>
            <a:r>
              <a:rPr lang="en-US" sz="2000" dirty="0" err="1"/>
              <a:t>së</a:t>
            </a:r>
            <a:r>
              <a:rPr lang="en-US" sz="2000" dirty="0"/>
              <a:t> </a:t>
            </a:r>
            <a:r>
              <a:rPr lang="en-US" sz="2000" dirty="0" err="1"/>
              <a:t>autorit</a:t>
            </a:r>
            <a:r>
              <a:rPr lang="en-US" sz="2000" dirty="0"/>
              <a:t>.</a:t>
            </a:r>
          </a:p>
        </p:txBody>
      </p:sp>
    </p:spTree>
    <p:extLst>
      <p:ext uri="{BB962C8B-B14F-4D97-AF65-F5344CB8AC3E}">
        <p14:creationId xmlns:p14="http://schemas.microsoft.com/office/powerpoint/2010/main" val="2294032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095" y="787570"/>
            <a:ext cx="10853531" cy="3939540"/>
          </a:xfrm>
          <a:prstGeom prst="rect">
            <a:avLst/>
          </a:prstGeom>
        </p:spPr>
        <p:txBody>
          <a:bodyPr wrap="square">
            <a:spAutoFit/>
          </a:bodyPr>
          <a:lstStyle/>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en-US" sz="2400" b="1" dirty="0" smtClean="0">
                <a:ea typeface="Times New Roman" panose="02020603050405020304" pitchFamily="18" charset="0"/>
              </a:rPr>
              <a:t>EFEKTE</a:t>
            </a:r>
            <a:r>
              <a:rPr lang="sq-AL" sz="2400" b="1" dirty="0" smtClean="0">
                <a:ea typeface="Times New Roman" panose="02020603050405020304" pitchFamily="18" charset="0"/>
              </a:rPr>
              <a:t>T E PROCEDIMIT CIVIL </a:t>
            </a:r>
            <a:r>
              <a:rPr lang="en-US" sz="2400" b="1" dirty="0" smtClean="0">
                <a:ea typeface="Times New Roman" panose="02020603050405020304" pitchFamily="18" charset="0"/>
              </a:rPr>
              <a:t>OS</a:t>
            </a:r>
            <a:r>
              <a:rPr lang="sq-AL" sz="2400" b="1" dirty="0" smtClean="0">
                <a:ea typeface="Times New Roman" panose="02020603050405020304" pitchFamily="18" charset="0"/>
              </a:rPr>
              <a:t>E  ADMINISTRATIV PËR ATË PENAL</a:t>
            </a:r>
            <a:endParaRPr lang="en-US" sz="2400" dirty="0" smtClean="0">
              <a:ea typeface="Times New Roman" panose="02020603050405020304" pitchFamily="18" charset="0"/>
            </a:endParaRPr>
          </a:p>
          <a:p>
            <a:pPr algn="ct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sz="2400" dirty="0">
              <a:ea typeface="Times New Roman" panose="02020603050405020304" pitchFamily="18" charset="0"/>
            </a:endParaRPr>
          </a:p>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sz="2400" dirty="0">
              <a:ea typeface="Times New Roman" panose="02020603050405020304" pitchFamily="18" charset="0"/>
            </a:endParaRPr>
          </a:p>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dirty="0" smtClean="0">
                <a:ea typeface="Times New Roman" panose="02020603050405020304" pitchFamily="18" charset="0"/>
              </a:rPr>
              <a:t>Neni 71</a:t>
            </a:r>
            <a:r>
              <a:rPr lang="en-US" dirty="0" smtClean="0">
                <a:ea typeface="Times New Roman" panose="02020603050405020304" pitchFamily="18" charset="0"/>
              </a:rPr>
              <a:t> </a:t>
            </a:r>
            <a:r>
              <a:rPr lang="sq-AL" b="1" dirty="0" smtClean="0">
                <a:ea typeface="Times New Roman" panose="02020603050405020304" pitchFamily="18" charset="0"/>
              </a:rPr>
              <a:t>Pasojat </a:t>
            </a:r>
            <a:r>
              <a:rPr lang="sq-AL" b="1" dirty="0">
                <a:ea typeface="Times New Roman" panose="02020603050405020304" pitchFamily="18" charset="0"/>
              </a:rPr>
              <a:t>e procedimit civil dhe  administrativ për atë penal</a:t>
            </a:r>
            <a:endParaRPr lang="en-US" dirty="0">
              <a:ea typeface="Times New Roman" panose="02020603050405020304" pitchFamily="18" charset="0"/>
            </a:endParaRPr>
          </a:p>
          <a:p>
            <a:pPr indent="288290">
              <a:lnSpc>
                <a:spcPts val="124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dirty="0">
                <a:ea typeface="Times New Roman" panose="02020603050405020304" pitchFamily="18" charset="0"/>
              </a:rPr>
              <a:t> </a:t>
            </a:r>
            <a:endParaRPr lang="en-US" dirty="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dirty="0">
                <a:ea typeface="Times New Roman" panose="02020603050405020304" pitchFamily="18" charset="0"/>
              </a:rPr>
              <a:t>	1. Vendimi civil i formës së prerë është i detyrueshëm për gjykatën që gjykon çështjen penale vetëm përsa i përket faktit nëse vepra ka ndodhur ose jo, por jo për fajësinë e të pandehurit</a:t>
            </a:r>
            <a:r>
              <a:rPr lang="sq-AL" dirty="0" smtClean="0">
                <a:ea typeface="Times New Roman" panose="02020603050405020304" pitchFamily="18" charset="0"/>
              </a:rPr>
              <a:t>.</a:t>
            </a:r>
            <a:endParaRPr lang="en-US" dirty="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a:buFont typeface="Wingdings" pitchFamily="2" charset="2"/>
              <a:buChar char="ü"/>
            </a:pPr>
            <a:r>
              <a:rPr lang="en-US" b="1" u="sng" dirty="0" smtClean="0"/>
              <a:t> </a:t>
            </a:r>
            <a:r>
              <a:rPr lang="en-US" b="1" u="sng" dirty="0" err="1" smtClean="0"/>
              <a:t>Vendimi</a:t>
            </a:r>
            <a:r>
              <a:rPr lang="en-US" b="1" u="sng" dirty="0" smtClean="0"/>
              <a:t> </a:t>
            </a:r>
            <a:r>
              <a:rPr lang="en-US" b="1" u="sng" dirty="0"/>
              <a:t>civil </a:t>
            </a:r>
            <a:r>
              <a:rPr lang="en-US" b="1" u="sng" dirty="0" err="1"/>
              <a:t>i</a:t>
            </a:r>
            <a:r>
              <a:rPr lang="en-US" b="1" u="sng" dirty="0"/>
              <a:t> </a:t>
            </a:r>
            <a:r>
              <a:rPr lang="en-US" b="1" u="sng" dirty="0" err="1"/>
              <a:t>formës</a:t>
            </a:r>
            <a:r>
              <a:rPr lang="en-US" b="1" u="sng" dirty="0"/>
              <a:t> </a:t>
            </a:r>
            <a:r>
              <a:rPr lang="en-US" b="1" u="sng" dirty="0" err="1"/>
              <a:t>së</a:t>
            </a:r>
            <a:r>
              <a:rPr lang="en-US" b="1" u="sng" dirty="0"/>
              <a:t> </a:t>
            </a:r>
            <a:r>
              <a:rPr lang="en-US" b="1" u="sng" dirty="0" err="1"/>
              <a:t>prerë</a:t>
            </a:r>
            <a:r>
              <a:rPr lang="en-US" dirty="0"/>
              <a:t> </a:t>
            </a:r>
            <a:r>
              <a:rPr lang="en-US" dirty="0" err="1"/>
              <a:t>për</a:t>
            </a:r>
            <a:r>
              <a:rPr lang="en-US" dirty="0"/>
              <a:t> </a:t>
            </a:r>
            <a:r>
              <a:rPr lang="en-US" dirty="0" err="1"/>
              <a:t>gjykatën</a:t>
            </a:r>
            <a:r>
              <a:rPr lang="en-US" dirty="0"/>
              <a:t> </a:t>
            </a:r>
            <a:r>
              <a:rPr lang="en-US" dirty="0" err="1"/>
              <a:t>që</a:t>
            </a:r>
            <a:r>
              <a:rPr lang="en-US" dirty="0"/>
              <a:t> </a:t>
            </a:r>
            <a:r>
              <a:rPr lang="en-US" dirty="0" err="1"/>
              <a:t>shqyrton</a:t>
            </a:r>
            <a:r>
              <a:rPr lang="en-US" dirty="0"/>
              <a:t> </a:t>
            </a:r>
            <a:r>
              <a:rPr lang="en-US" dirty="0" err="1"/>
              <a:t>çështjen</a:t>
            </a:r>
            <a:r>
              <a:rPr lang="en-US" dirty="0"/>
              <a:t> </a:t>
            </a:r>
            <a:r>
              <a:rPr lang="en-US" dirty="0" err="1"/>
              <a:t>penale</a:t>
            </a:r>
            <a:r>
              <a:rPr lang="en-US" dirty="0"/>
              <a:t> (n.71.1):</a:t>
            </a:r>
          </a:p>
          <a:p>
            <a:pPr>
              <a:buNone/>
            </a:pPr>
            <a:r>
              <a:rPr lang="en-US" dirty="0">
                <a:solidFill>
                  <a:srgbClr val="7030A0"/>
                </a:solidFill>
              </a:rPr>
              <a:t>1- </a:t>
            </a:r>
            <a:r>
              <a:rPr lang="en-US" dirty="0" err="1">
                <a:solidFill>
                  <a:srgbClr val="7030A0"/>
                </a:solidFill>
              </a:rPr>
              <a:t>ka</a:t>
            </a:r>
            <a:r>
              <a:rPr lang="en-US" dirty="0">
                <a:solidFill>
                  <a:srgbClr val="7030A0"/>
                </a:solidFill>
              </a:rPr>
              <a:t> </a:t>
            </a:r>
            <a:r>
              <a:rPr lang="en-US" dirty="0" err="1">
                <a:solidFill>
                  <a:srgbClr val="7030A0"/>
                </a:solidFill>
              </a:rPr>
              <a:t>ndodhur</a:t>
            </a:r>
            <a:r>
              <a:rPr lang="en-US" dirty="0">
                <a:solidFill>
                  <a:srgbClr val="7030A0"/>
                </a:solidFill>
              </a:rPr>
              <a:t> </a:t>
            </a:r>
            <a:r>
              <a:rPr lang="en-US" dirty="0" err="1">
                <a:solidFill>
                  <a:srgbClr val="7030A0"/>
                </a:solidFill>
              </a:rPr>
              <a:t>fakti</a:t>
            </a:r>
            <a:r>
              <a:rPr lang="en-US" dirty="0">
                <a:solidFill>
                  <a:srgbClr val="7030A0"/>
                </a:solidFill>
              </a:rPr>
              <a:t>?</a:t>
            </a:r>
            <a:r>
              <a:rPr lang="en-US" dirty="0"/>
              <a:t> (jo </a:t>
            </a:r>
            <a:r>
              <a:rPr lang="en-US" dirty="0" err="1"/>
              <a:t>fajësia</a:t>
            </a:r>
            <a:r>
              <a:rPr lang="en-US" dirty="0"/>
              <a:t> e </a:t>
            </a:r>
            <a:r>
              <a:rPr lang="en-US" dirty="0" err="1"/>
              <a:t>të</a:t>
            </a:r>
            <a:r>
              <a:rPr lang="en-US" dirty="0"/>
              <a:t> </a:t>
            </a:r>
            <a:r>
              <a:rPr lang="en-US" dirty="0" err="1"/>
              <a:t>akuzuarit</a:t>
            </a:r>
            <a:r>
              <a:rPr lang="en-US" dirty="0"/>
              <a:t>, e </a:t>
            </a:r>
            <a:r>
              <a:rPr lang="en-US" dirty="0" err="1"/>
              <a:t>cila</a:t>
            </a:r>
            <a:r>
              <a:rPr lang="en-US" dirty="0"/>
              <a:t> do </a:t>
            </a:r>
            <a:r>
              <a:rPr lang="en-US" dirty="0" err="1"/>
              <a:t>të</a:t>
            </a:r>
            <a:r>
              <a:rPr lang="en-US" dirty="0"/>
              <a:t> </a:t>
            </a:r>
            <a:r>
              <a:rPr lang="en-US" dirty="0" err="1"/>
              <a:t>vendoset</a:t>
            </a:r>
            <a:r>
              <a:rPr lang="en-US" dirty="0"/>
              <a:t> me </a:t>
            </a:r>
            <a:r>
              <a:rPr lang="en-US" dirty="0" err="1"/>
              <a:t>garancitë</a:t>
            </a:r>
            <a:r>
              <a:rPr lang="en-US" dirty="0"/>
              <a:t> </a:t>
            </a:r>
            <a:r>
              <a:rPr lang="en-US" dirty="0" err="1"/>
              <a:t>që</a:t>
            </a:r>
            <a:r>
              <a:rPr lang="en-US" dirty="0"/>
              <a:t> </a:t>
            </a:r>
            <a:r>
              <a:rPr lang="en-US" dirty="0" err="1"/>
              <a:t>siguron</a:t>
            </a:r>
            <a:r>
              <a:rPr lang="en-US" dirty="0"/>
              <a:t> </a:t>
            </a:r>
            <a:r>
              <a:rPr lang="en-US" dirty="0" err="1"/>
              <a:t>procesi</a:t>
            </a:r>
            <a:r>
              <a:rPr lang="en-US" dirty="0"/>
              <a:t> penal)</a:t>
            </a:r>
          </a:p>
          <a:p>
            <a:pPr>
              <a:buNone/>
            </a:pPr>
            <a:endParaRPr lang="en-US" b="1" u="sng" dirty="0" smtClean="0"/>
          </a:p>
          <a:p>
            <a:pPr>
              <a:buNone/>
            </a:pPr>
            <a:r>
              <a:rPr lang="en-US" b="1" u="sng" dirty="0" err="1" smtClean="0"/>
              <a:t>Shembull</a:t>
            </a:r>
            <a:r>
              <a:rPr lang="en-US" dirty="0"/>
              <a:t>: </a:t>
            </a:r>
            <a:r>
              <a:rPr lang="en-US" dirty="0" err="1"/>
              <a:t>Ka</a:t>
            </a:r>
            <a:r>
              <a:rPr lang="en-US" dirty="0"/>
              <a:t> </a:t>
            </a:r>
            <a:r>
              <a:rPr lang="en-US" dirty="0" err="1"/>
              <a:t>ndodhur</a:t>
            </a:r>
            <a:r>
              <a:rPr lang="en-US" dirty="0"/>
              <a:t> </a:t>
            </a:r>
            <a:r>
              <a:rPr lang="en-US" dirty="0" err="1"/>
              <a:t>falimentimi</a:t>
            </a:r>
            <a:r>
              <a:rPr lang="en-US" dirty="0"/>
              <a:t>? </a:t>
            </a:r>
            <a:r>
              <a:rPr lang="en-US" dirty="0" err="1"/>
              <a:t>Është</a:t>
            </a:r>
            <a:r>
              <a:rPr lang="en-US" dirty="0"/>
              <a:t> </a:t>
            </a:r>
            <a:r>
              <a:rPr lang="en-US" dirty="0" err="1"/>
              <a:t>cenuar</a:t>
            </a:r>
            <a:r>
              <a:rPr lang="en-US" dirty="0"/>
              <a:t> e </a:t>
            </a:r>
            <a:r>
              <a:rPr lang="en-US" dirty="0" err="1"/>
              <a:t>drejta</a:t>
            </a:r>
            <a:r>
              <a:rPr lang="en-US" dirty="0"/>
              <a:t> e </a:t>
            </a:r>
            <a:r>
              <a:rPr lang="en-US" dirty="0" err="1"/>
              <a:t>autorit</a:t>
            </a:r>
            <a:r>
              <a:rPr lang="en-US" dirty="0"/>
              <a:t>?</a:t>
            </a: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indent="288290" algn="just">
              <a:lnSpc>
                <a:spcPts val="124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3283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70632"/>
          </a:xfrm>
        </p:spPr>
        <p:txBody>
          <a:bodyPr>
            <a:normAutofit fontScale="90000"/>
          </a:bodyPr>
          <a:lstStyle/>
          <a:p>
            <a:r>
              <a:rPr lang="en-US" sz="2200" b="1" dirty="0" smtClean="0"/>
              <a:t>PADIA CIVILE NË PROCESIN PENAL</a:t>
            </a:r>
            <a:r>
              <a:rPr lang="en-US" sz="2200" dirty="0" smtClean="0"/>
              <a:t/>
            </a:r>
            <a:br>
              <a:rPr lang="en-US" sz="2200" dirty="0" smtClean="0"/>
            </a:br>
            <a:r>
              <a:rPr lang="en-US" sz="2200" dirty="0" smtClean="0"/>
              <a:t/>
            </a:r>
            <a:br>
              <a:rPr lang="en-US" sz="2200" dirty="0" smtClean="0"/>
            </a:br>
            <a:r>
              <a:rPr lang="en-US" sz="2000" dirty="0" err="1" smtClean="0"/>
              <a:t>Neni</a:t>
            </a:r>
            <a:r>
              <a:rPr lang="en-US" sz="2000" dirty="0" smtClean="0"/>
              <a:t> 61 </a:t>
            </a:r>
            <a:r>
              <a:rPr lang="sq-AL" sz="2000" b="1" dirty="0" smtClean="0"/>
              <a:t>Padia </a:t>
            </a:r>
            <a:r>
              <a:rPr lang="sq-AL" sz="2000" b="1" dirty="0"/>
              <a:t>civile në procesin </a:t>
            </a:r>
            <a:r>
              <a:rPr lang="sq-AL" sz="2000" b="1" dirty="0" smtClean="0"/>
              <a:t>penal</a:t>
            </a:r>
            <a:r>
              <a:rPr lang="en-US" sz="2000" dirty="0"/>
              <a:t/>
            </a:r>
            <a:br>
              <a:rPr lang="en-US" sz="2000" dirty="0"/>
            </a:br>
            <a:r>
              <a:rPr lang="sq-AL" sz="1600" i="1" dirty="0"/>
              <a:t>(Ndryshuar me ligjin nr. 35/2017, datë 30.03.2017, neni 45)</a:t>
            </a:r>
            <a:r>
              <a:rPr lang="en-US" sz="1600" dirty="0"/>
              <a:t/>
            </a:r>
            <a:br>
              <a:rPr lang="en-US" sz="1600" dirty="0"/>
            </a:br>
            <a:r>
              <a:rPr lang="sq-AL" sz="2000" dirty="0"/>
              <a:t> </a:t>
            </a:r>
            <a:r>
              <a:rPr lang="en-US" sz="2000" dirty="0"/>
              <a:t/>
            </a:r>
            <a:br>
              <a:rPr lang="en-US" sz="2000" dirty="0"/>
            </a:br>
            <a:r>
              <a:rPr lang="sq-AL" sz="2000" dirty="0" smtClean="0"/>
              <a:t>1</a:t>
            </a:r>
            <a:r>
              <a:rPr lang="sq-AL" sz="2000" dirty="0"/>
              <a:t>. Ai që ka pësuar dëm </a:t>
            </a:r>
            <a:r>
              <a:rPr lang="en-US" sz="2000" strike="sngStrike" dirty="0" smtClean="0">
                <a:solidFill>
                  <a:srgbClr val="FF0000"/>
                </a:solidFill>
              </a:rPr>
              <a:t>(material)</a:t>
            </a:r>
            <a:r>
              <a:rPr lang="en-US" sz="2000" dirty="0" smtClean="0"/>
              <a:t> </a:t>
            </a:r>
            <a:r>
              <a:rPr lang="sq-AL" sz="2000" dirty="0" smtClean="0"/>
              <a:t>nga </a:t>
            </a:r>
            <a:r>
              <a:rPr lang="sq-AL" sz="2000" dirty="0"/>
              <a:t>vepra penale ose trashëgimtarët e tij mund të ngrejnë padi civile në procesin penal kundër të pandehurit ose të paditurit civil, për të kërkuar kthimin e pasurisë dhe shpërblimin e dëmit. </a:t>
            </a:r>
            <a:r>
              <a:rPr lang="en-US" sz="2000" dirty="0"/>
              <a:t/>
            </a:r>
            <a:br>
              <a:rPr lang="en-US" sz="2000" dirty="0"/>
            </a:br>
            <a:r>
              <a:rPr lang="en-US" sz="2000" dirty="0"/>
              <a:t/>
            </a:r>
            <a:br>
              <a:rPr lang="en-US" sz="2000" dirty="0"/>
            </a:br>
            <a:r>
              <a:rPr lang="sq-AL" sz="2000" dirty="0" smtClean="0"/>
              <a:t>Neni </a:t>
            </a:r>
            <a:r>
              <a:rPr lang="sq-AL" sz="2000" dirty="0"/>
              <a:t>65</a:t>
            </a:r>
            <a:r>
              <a:rPr lang="en-US" sz="2000" dirty="0"/>
              <a:t> </a:t>
            </a:r>
            <a:r>
              <a:rPr lang="sq-AL" sz="2000" b="1" dirty="0"/>
              <a:t>Thirrja e të paditurit civil</a:t>
            </a:r>
            <a:r>
              <a:rPr lang="en-US" sz="2000" dirty="0"/>
              <a:t/>
            </a:r>
            <a:br>
              <a:rPr lang="en-US" sz="2000" dirty="0"/>
            </a:br>
            <a:r>
              <a:rPr lang="sq-AL" sz="2000" dirty="0"/>
              <a:t> </a:t>
            </a:r>
            <a:r>
              <a:rPr lang="en-US" sz="2000" dirty="0"/>
              <a:t/>
            </a:r>
            <a:br>
              <a:rPr lang="en-US" sz="2000" dirty="0"/>
            </a:br>
            <a:r>
              <a:rPr lang="sq-AL" sz="2000" dirty="0" smtClean="0"/>
              <a:t>1</a:t>
            </a:r>
            <a:r>
              <a:rPr lang="sq-AL" sz="2000" dirty="0"/>
              <a:t>. Ai që përgjigjet civilisht për veprën e kryer nga i pandehuri mund të thirret në procesin penal me kërkesën e paditësit civil. </a:t>
            </a:r>
            <a:r>
              <a:rPr lang="sq-AL" sz="2000" dirty="0">
                <a:solidFill>
                  <a:srgbClr val="7030A0"/>
                </a:solidFill>
              </a:rPr>
              <a:t>I pandehuri që ka marrë pafajësinë ose ndaj të cilit është pushuar çështja, mund të thirret si i paditur civil për veprat e bashkëtëpandehurve të tjerë</a:t>
            </a:r>
            <a:r>
              <a:rPr lang="sq-AL" sz="2000" dirty="0"/>
              <a:t>.</a:t>
            </a:r>
            <a:r>
              <a:rPr lang="en-US" sz="2000" dirty="0"/>
              <a:t/>
            </a:r>
            <a:br>
              <a:rPr lang="en-US" sz="2000" dirty="0"/>
            </a:br>
            <a:r>
              <a:rPr lang="en-US" sz="1800" dirty="0" smtClean="0"/>
              <a:t/>
            </a:r>
            <a:br>
              <a:rPr lang="en-US" sz="1800" dirty="0" smtClean="0"/>
            </a:br>
            <a:r>
              <a:rPr lang="sq-AL" sz="2000" dirty="0" smtClean="0"/>
              <a:t>Neni 68</a:t>
            </a:r>
            <a:r>
              <a:rPr lang="en-US" sz="2000" dirty="0"/>
              <a:t> </a:t>
            </a:r>
            <a:r>
              <a:rPr lang="sq-AL" sz="2000" b="1" dirty="0" smtClean="0"/>
              <a:t>Disponimet </a:t>
            </a:r>
            <a:r>
              <a:rPr lang="sq-AL" sz="2000" b="1" dirty="0"/>
              <a:t>për padinë </a:t>
            </a:r>
            <a:r>
              <a:rPr lang="sq-AL" sz="2000" b="1" dirty="0" smtClean="0"/>
              <a:t>civile</a:t>
            </a:r>
            <a:r>
              <a:rPr lang="en-US" sz="2000" dirty="0"/>
              <a:t/>
            </a:r>
            <a:br>
              <a:rPr lang="en-US" sz="2000" dirty="0"/>
            </a:br>
            <a:r>
              <a:rPr lang="en-US" sz="2000" dirty="0" smtClean="0"/>
              <a:t/>
            </a:r>
            <a:br>
              <a:rPr lang="en-US" sz="2000" dirty="0" smtClean="0"/>
            </a:br>
            <a:r>
              <a:rPr lang="sq-AL" sz="2000" dirty="0" smtClean="0"/>
              <a:t>1</a:t>
            </a:r>
            <a:r>
              <a:rPr lang="sq-AL" sz="2000" dirty="0"/>
              <a:t>. Gjykata, sipas rastit, pranon tërësisht ose pjesërisht padinë civile ose e rrëzon atë.</a:t>
            </a:r>
            <a:r>
              <a:rPr lang="en-US" sz="2000" dirty="0"/>
              <a:t/>
            </a:r>
            <a:br>
              <a:rPr lang="en-US" sz="2000" dirty="0"/>
            </a:br>
            <a:r>
              <a:rPr lang="sq-AL" sz="2000" dirty="0" smtClean="0"/>
              <a:t>2</a:t>
            </a:r>
            <a:r>
              <a:rPr lang="sq-AL" sz="2000" dirty="0"/>
              <a:t>. </a:t>
            </a:r>
            <a:r>
              <a:rPr lang="sq-AL" sz="2000" dirty="0">
                <a:solidFill>
                  <a:srgbClr val="7030A0"/>
                </a:solidFill>
              </a:rPr>
              <a:t>Kur jepet vendim pafajësie, për shkak se fakti nuk parashikohet si vepër penale ose kur vendoset pushimi i çështjes penale, padia civile lihet e pashqyrtuar.</a:t>
            </a:r>
            <a:r>
              <a:rPr lang="en-US" sz="2000" dirty="0">
                <a:solidFill>
                  <a:srgbClr val="7030A0"/>
                </a:solidFill>
              </a:rPr>
              <a:t/>
            </a:r>
            <a:br>
              <a:rPr lang="en-US" sz="2000" dirty="0">
                <a:solidFill>
                  <a:srgbClr val="7030A0"/>
                </a:solidFill>
              </a:rPr>
            </a:br>
            <a:r>
              <a:rPr lang="sq-AL" sz="2000" dirty="0" smtClean="0"/>
              <a:t>3</a:t>
            </a:r>
            <a:r>
              <a:rPr lang="sq-AL" sz="2000" dirty="0"/>
              <a:t>. Kur rrëzohet padia civile në procesin penal, nuk lejohet ngritja e saj përsëri në gjykatën civile.</a:t>
            </a:r>
            <a:r>
              <a:rPr lang="en-US" sz="2000" dirty="0"/>
              <a:t/>
            </a:r>
            <a:br>
              <a:rPr lang="en-US" sz="2000" dirty="0"/>
            </a:br>
            <a:endParaRPr lang="en-US" sz="2000" b="1" dirty="0"/>
          </a:p>
        </p:txBody>
      </p:sp>
    </p:spTree>
    <p:extLst>
      <p:ext uri="{BB962C8B-B14F-4D97-AF65-F5344CB8AC3E}">
        <p14:creationId xmlns:p14="http://schemas.microsoft.com/office/powerpoint/2010/main" val="77162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2183" y="516835"/>
            <a:ext cx="10515600" cy="4585252"/>
          </a:xfrm>
        </p:spPr>
        <p:txBody>
          <a:bodyPr>
            <a:normAutofit/>
          </a:bodyPr>
          <a:lstStyle/>
          <a:p>
            <a:r>
              <a:rPr lang="en-US" sz="2200" b="1" dirty="0" smtClean="0"/>
              <a:t>KUADRI LIGJOR LIDHUR ME ANKIMIN E PADITËSIT CIVIL</a:t>
            </a: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1800" dirty="0"/>
              <a:t/>
            </a:r>
            <a:br>
              <a:rPr lang="en-US" sz="1800" dirty="0"/>
            </a:br>
            <a:r>
              <a:rPr lang="sq-AL" sz="1800" dirty="0" smtClean="0"/>
              <a:t>Neni 411</a:t>
            </a:r>
            <a:r>
              <a:rPr lang="en-US" sz="1800" dirty="0"/>
              <a:t> </a:t>
            </a:r>
            <a:r>
              <a:rPr lang="sq-AL" sz="1800" b="1" dirty="0" smtClean="0"/>
              <a:t>Ankimi </a:t>
            </a:r>
            <a:r>
              <a:rPr lang="sq-AL" sz="1800" b="1" dirty="0"/>
              <a:t>i paditësit civil dhe të paditurit civil</a:t>
            </a:r>
            <a:r>
              <a:rPr lang="en-US" sz="2000" dirty="0"/>
              <a:t/>
            </a:r>
            <a:br>
              <a:rPr lang="en-US" sz="2000" dirty="0"/>
            </a:br>
            <a:r>
              <a:rPr lang="sq-AL" sz="1600" i="1" dirty="0"/>
              <a:t>(Ndryshuar fjalë në pikën “2” nga ligji nr. 35/2017, neni 231) </a:t>
            </a:r>
            <a:r>
              <a:rPr lang="en-US" sz="1600" dirty="0"/>
              <a:t/>
            </a:r>
            <a:br>
              <a:rPr lang="en-US" sz="1600" dirty="0"/>
            </a:br>
            <a:r>
              <a:rPr lang="sq-AL" sz="2000" dirty="0"/>
              <a:t> </a:t>
            </a:r>
            <a:r>
              <a:rPr lang="en-US" sz="2000" dirty="0"/>
              <a:t/>
            </a:r>
            <a:br>
              <a:rPr lang="en-US" sz="2000" dirty="0"/>
            </a:br>
            <a:r>
              <a:rPr lang="sq-AL" sz="1800" dirty="0" smtClean="0"/>
              <a:t>1</a:t>
            </a:r>
            <a:r>
              <a:rPr lang="sq-AL" sz="1800" dirty="0"/>
              <a:t>. </a:t>
            </a:r>
            <a:r>
              <a:rPr lang="sq-AL" sz="1800" dirty="0">
                <a:solidFill>
                  <a:srgbClr val="7030A0"/>
                </a:solidFill>
              </a:rPr>
              <a:t>Paditësi civil mund të bëjë ankim</a:t>
            </a:r>
            <a:r>
              <a:rPr lang="sq-AL" sz="1800" dirty="0"/>
              <a:t> kundër pikave të vendimit të dënimit që kanë të bëjnë me padinë civile dhe </a:t>
            </a:r>
            <a:r>
              <a:rPr lang="sq-AL" sz="1800" dirty="0">
                <a:solidFill>
                  <a:srgbClr val="7030A0"/>
                </a:solidFill>
              </a:rPr>
              <a:t>në rastin e vendimit të pafajësisë vetëm për efektet e përgjegjësisë civile</a:t>
            </a:r>
            <a:r>
              <a:rPr lang="sq-AL" sz="1800" dirty="0"/>
              <a:t>.</a:t>
            </a:r>
            <a:r>
              <a:rPr lang="en-US" sz="1800" dirty="0"/>
              <a:t/>
            </a:r>
            <a:br>
              <a:rPr lang="en-US" sz="1800" dirty="0"/>
            </a:br>
            <a:r>
              <a:rPr lang="sq-AL" sz="1800" dirty="0" smtClean="0"/>
              <a:t>2</a:t>
            </a:r>
            <a:r>
              <a:rPr lang="sq-AL" sz="1800" dirty="0"/>
              <a:t>. I padituri civil mund të bëjë ankim kundër disponimit të vendimit që kanë të bëjnë me përgjegjësinë e të </a:t>
            </a:r>
            <a:r>
              <a:rPr lang="en-US" sz="1800" strike="sngStrike" dirty="0" smtClean="0">
                <a:solidFill>
                  <a:srgbClr val="FF0000"/>
                </a:solidFill>
              </a:rPr>
              <a:t>(</a:t>
            </a:r>
            <a:r>
              <a:rPr lang="en-US" sz="1800" strike="sngStrike" dirty="0" err="1" smtClean="0">
                <a:solidFill>
                  <a:srgbClr val="FF0000"/>
                </a:solidFill>
              </a:rPr>
              <a:t>pandehurit</a:t>
            </a:r>
            <a:r>
              <a:rPr lang="en-US" sz="1800" strike="sngStrike" dirty="0" smtClean="0">
                <a:solidFill>
                  <a:srgbClr val="FF0000"/>
                </a:solidFill>
              </a:rPr>
              <a:t>)</a:t>
            </a:r>
            <a:r>
              <a:rPr lang="en-US" sz="1800" dirty="0" smtClean="0"/>
              <a:t> </a:t>
            </a:r>
            <a:r>
              <a:rPr lang="sq-AL" sz="1800" dirty="0" smtClean="0"/>
              <a:t>paditurit </a:t>
            </a:r>
            <a:r>
              <a:rPr lang="sq-AL" sz="1800" dirty="0"/>
              <a:t>civil për kthimin e pasurisë, shpërblimin e dëmit dhe shpenzimet procedurale</a:t>
            </a:r>
            <a:r>
              <a:rPr lang="sq-AL" sz="1800" dirty="0" smtClean="0"/>
              <a:t>.</a:t>
            </a:r>
            <a:r>
              <a:rPr lang="en-US" sz="1800" dirty="0"/>
              <a:t/>
            </a:r>
            <a:br>
              <a:rPr lang="en-US" sz="1800" dirty="0"/>
            </a:br>
            <a:r>
              <a:rPr lang="en-US" sz="1800" dirty="0" smtClean="0"/>
              <a:t/>
            </a:r>
            <a:br>
              <a:rPr lang="en-US" sz="1800" dirty="0" smtClean="0"/>
            </a:br>
            <a:r>
              <a:rPr lang="sq-AL" sz="1800" dirty="0"/>
              <a:t>Neni </a:t>
            </a:r>
            <a:r>
              <a:rPr lang="sq-AL" sz="1800" dirty="0" smtClean="0"/>
              <a:t>444</a:t>
            </a:r>
            <a:r>
              <a:rPr lang="en-US" sz="1800" dirty="0"/>
              <a:t> </a:t>
            </a:r>
            <a:r>
              <a:rPr lang="sq-AL" sz="1800" b="1" dirty="0" smtClean="0"/>
              <a:t>Prishja </a:t>
            </a:r>
            <a:r>
              <a:rPr lang="sq-AL" sz="1800" b="1" dirty="0"/>
              <a:t>e vendimit vetëm për pasojat </a:t>
            </a:r>
            <a:r>
              <a:rPr lang="sq-AL" sz="1800" b="1" dirty="0" smtClean="0"/>
              <a:t>civile</a:t>
            </a:r>
            <a:r>
              <a:rPr lang="en-US" sz="1800" b="1" dirty="0" smtClean="0"/>
              <a:t/>
            </a:r>
            <a:br>
              <a:rPr lang="en-US" sz="1800" b="1" dirty="0" smtClean="0"/>
            </a:br>
            <a:r>
              <a:rPr lang="en-US" sz="1800" dirty="0"/>
              <a:t/>
            </a:r>
            <a:br>
              <a:rPr lang="en-US" sz="1800" dirty="0"/>
            </a:br>
            <a:r>
              <a:rPr lang="sq-AL" sz="1800" dirty="0" smtClean="0"/>
              <a:t>1</a:t>
            </a:r>
            <a:r>
              <a:rPr lang="sq-AL" sz="1800" dirty="0"/>
              <a:t>. Kur prish vetëm disponimet ose pikat që kanë të bëjnë me padinë civile ose kur pranon rekursin e paditësit civil kundër vendimit të pafajësisë së të pandehurit, </a:t>
            </a:r>
            <a:r>
              <a:rPr lang="sq-AL" sz="1800" dirty="0">
                <a:solidFill>
                  <a:srgbClr val="7030A0"/>
                </a:solidFill>
              </a:rPr>
              <a:t>Gjykata e Lartë ia dërgon aktet përkatëse gjykatës civile kompetente</a:t>
            </a:r>
            <a:r>
              <a:rPr lang="sq-AL" sz="1800" dirty="0"/>
              <a:t>.</a:t>
            </a:r>
            <a:endParaRPr lang="en-US" sz="1800" dirty="0"/>
          </a:p>
        </p:txBody>
      </p:sp>
    </p:spTree>
    <p:extLst>
      <p:ext uri="{BB962C8B-B14F-4D97-AF65-F5344CB8AC3E}">
        <p14:creationId xmlns:p14="http://schemas.microsoft.com/office/powerpoint/2010/main" val="19404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1683"/>
            <a:ext cx="10515600" cy="6047875"/>
          </a:xfrm>
        </p:spPr>
        <p:txBody>
          <a:bodyPr>
            <a:normAutofit/>
          </a:bodyPr>
          <a:lstStyle/>
          <a:p>
            <a:r>
              <a:rPr lang="en-US" sz="2400" b="1" dirty="0" smtClean="0"/>
              <a:t>SHEMBUJ &amp; ÇËSHTJE PËR DISKUTIM</a:t>
            </a:r>
            <a:br>
              <a:rPr lang="en-US" sz="2400" b="1" dirty="0" smtClean="0"/>
            </a:br>
            <a:r>
              <a:rPr lang="en-US" sz="1900" dirty="0"/>
              <a:t/>
            </a:r>
            <a:br>
              <a:rPr lang="en-US" sz="1900" dirty="0"/>
            </a:br>
            <a:r>
              <a:rPr lang="en-US" sz="2000" dirty="0" smtClean="0"/>
              <a:t>1- </a:t>
            </a:r>
            <a:r>
              <a:rPr lang="en-US" sz="2000" dirty="0" err="1" smtClean="0"/>
              <a:t>Subjekti</a:t>
            </a:r>
            <a:r>
              <a:rPr lang="en-US" sz="2000" dirty="0" smtClean="0"/>
              <a:t> A u </a:t>
            </a:r>
            <a:r>
              <a:rPr lang="en-US" sz="2000" dirty="0" err="1" smtClean="0"/>
              <a:t>hetua</a:t>
            </a:r>
            <a:r>
              <a:rPr lang="en-US" sz="2000" dirty="0" smtClean="0"/>
              <a:t> </a:t>
            </a:r>
            <a:r>
              <a:rPr lang="en-US" sz="2000" dirty="0" err="1" smtClean="0"/>
              <a:t>për</a:t>
            </a:r>
            <a:r>
              <a:rPr lang="en-US" sz="2000" dirty="0" smtClean="0"/>
              <a:t> </a:t>
            </a:r>
            <a:r>
              <a:rPr lang="en-US" sz="2000" dirty="0" err="1" smtClean="0"/>
              <a:t>shkelje</a:t>
            </a:r>
            <a:r>
              <a:rPr lang="en-US" sz="2000" dirty="0" smtClean="0"/>
              <a:t> </a:t>
            </a:r>
            <a:r>
              <a:rPr lang="en-US" sz="2000" dirty="0" err="1" smtClean="0"/>
              <a:t>të</a:t>
            </a:r>
            <a:r>
              <a:rPr lang="en-US" sz="2000" dirty="0" smtClean="0"/>
              <a:t> </a:t>
            </a:r>
            <a:r>
              <a:rPr lang="en-US" sz="2000" dirty="0" err="1" smtClean="0"/>
              <a:t>rregullave</a:t>
            </a:r>
            <a:r>
              <a:rPr lang="en-US" sz="2000" dirty="0" smtClean="0"/>
              <a:t> </a:t>
            </a:r>
            <a:r>
              <a:rPr lang="en-US" sz="2000" dirty="0" err="1" smtClean="0"/>
              <a:t>të</a:t>
            </a:r>
            <a:r>
              <a:rPr lang="en-US" sz="2000" dirty="0" smtClean="0"/>
              <a:t> </a:t>
            </a:r>
            <a:r>
              <a:rPr lang="en-US" sz="2000" dirty="0" err="1" smtClean="0"/>
              <a:t>qarkullimit</a:t>
            </a:r>
            <a:r>
              <a:rPr lang="en-US" sz="2000" dirty="0" smtClean="0"/>
              <a:t> </a:t>
            </a:r>
            <a:r>
              <a:rPr lang="en-US" sz="2000" dirty="0" err="1" smtClean="0"/>
              <a:t>rrugor</a:t>
            </a:r>
            <a:r>
              <a:rPr lang="en-US" sz="2000" dirty="0" smtClean="0"/>
              <a:t>, me </a:t>
            </a:r>
            <a:r>
              <a:rPr lang="en-US" sz="2000" dirty="0" err="1" smtClean="0"/>
              <a:t>pasojë</a:t>
            </a:r>
            <a:r>
              <a:rPr lang="en-US" sz="2000" dirty="0" smtClean="0"/>
              <a:t> </a:t>
            </a:r>
            <a:r>
              <a:rPr lang="en-US" sz="2000" dirty="0" err="1" smtClean="0"/>
              <a:t>vdekjen</a:t>
            </a:r>
            <a:r>
              <a:rPr lang="en-US" sz="2000" dirty="0" smtClean="0"/>
              <a:t> e </a:t>
            </a:r>
            <a:r>
              <a:rPr lang="en-US" sz="2000" dirty="0" err="1" smtClean="0"/>
              <a:t>viktimës</a:t>
            </a:r>
            <a:r>
              <a:rPr lang="en-US" sz="2000" dirty="0" smtClean="0"/>
              <a:t> P. U </a:t>
            </a:r>
            <a:r>
              <a:rPr lang="en-US" sz="2000" dirty="0" err="1" smtClean="0"/>
              <a:t>deklarua</a:t>
            </a:r>
            <a:r>
              <a:rPr lang="en-US" sz="2000" dirty="0" smtClean="0"/>
              <a:t> </a:t>
            </a:r>
            <a:r>
              <a:rPr lang="en-US" sz="2000" b="1" dirty="0" err="1" smtClean="0"/>
              <a:t>fajtor</a:t>
            </a:r>
            <a:r>
              <a:rPr lang="en-US" sz="2000" dirty="0" smtClean="0"/>
              <a:t> me </a:t>
            </a:r>
            <a:r>
              <a:rPr lang="en-US" sz="2000" dirty="0" err="1" smtClean="0"/>
              <a:t>vendim</a:t>
            </a:r>
            <a:r>
              <a:rPr lang="en-US" sz="2000" dirty="0" smtClean="0"/>
              <a:t> </a:t>
            </a:r>
            <a:r>
              <a:rPr lang="en-US" sz="2000" dirty="0" err="1" smtClean="0"/>
              <a:t>të</a:t>
            </a:r>
            <a:r>
              <a:rPr lang="en-US" sz="2000" dirty="0" smtClean="0"/>
              <a:t> </a:t>
            </a:r>
            <a:r>
              <a:rPr lang="en-US" sz="2000" dirty="0" err="1" smtClean="0"/>
              <a:t>formës</a:t>
            </a:r>
            <a:r>
              <a:rPr lang="en-US" sz="2000" dirty="0" smtClean="0"/>
              <a:t> </a:t>
            </a:r>
            <a:r>
              <a:rPr lang="en-US" sz="2000" dirty="0" err="1" smtClean="0"/>
              <a:t>së</a:t>
            </a:r>
            <a:r>
              <a:rPr lang="en-US" sz="2000" dirty="0" smtClean="0"/>
              <a:t> </a:t>
            </a:r>
            <a:r>
              <a:rPr lang="en-US" sz="2000" dirty="0" err="1" smtClean="0"/>
              <a:t>prerë</a:t>
            </a:r>
            <a:r>
              <a:rPr lang="en-US" sz="2000" dirty="0" smtClean="0"/>
              <a:t>.</a:t>
            </a:r>
            <a:br>
              <a:rPr lang="en-US" sz="2000" dirty="0" smtClean="0"/>
            </a:br>
            <a:r>
              <a:rPr lang="en-US" sz="2000" dirty="0"/>
              <a:t/>
            </a:r>
            <a:br>
              <a:rPr lang="en-US" sz="2000" dirty="0"/>
            </a:br>
            <a:r>
              <a:rPr lang="en-US" sz="2000" dirty="0" smtClean="0"/>
              <a:t>2- </a:t>
            </a:r>
            <a:r>
              <a:rPr lang="en-US" sz="2000" dirty="0" err="1" smtClean="0"/>
              <a:t>Subjekti</a:t>
            </a:r>
            <a:r>
              <a:rPr lang="en-US" sz="2000" dirty="0" smtClean="0"/>
              <a:t> B </a:t>
            </a:r>
            <a:r>
              <a:rPr lang="en-US" sz="2000" dirty="0" err="1"/>
              <a:t>hetua</a:t>
            </a:r>
            <a:r>
              <a:rPr lang="en-US" sz="2000" dirty="0"/>
              <a:t> </a:t>
            </a:r>
            <a:r>
              <a:rPr lang="en-US" sz="2000" dirty="0" err="1" smtClean="0"/>
              <a:t>për</a:t>
            </a:r>
            <a:r>
              <a:rPr lang="en-US" sz="2000" dirty="0" smtClean="0"/>
              <a:t> </a:t>
            </a:r>
            <a:r>
              <a:rPr lang="en-US" sz="2000" dirty="0" err="1"/>
              <a:t>shkelje</a:t>
            </a:r>
            <a:r>
              <a:rPr lang="en-US" sz="2000" dirty="0"/>
              <a:t> </a:t>
            </a:r>
            <a:r>
              <a:rPr lang="en-US" sz="2000" dirty="0" err="1" smtClean="0"/>
              <a:t>të</a:t>
            </a:r>
            <a:r>
              <a:rPr lang="en-US" sz="2000" dirty="0" smtClean="0"/>
              <a:t> </a:t>
            </a:r>
            <a:r>
              <a:rPr lang="en-US" sz="2000" dirty="0" err="1"/>
              <a:t>rregullave</a:t>
            </a:r>
            <a:r>
              <a:rPr lang="en-US" sz="2000" dirty="0"/>
              <a:t> </a:t>
            </a:r>
            <a:r>
              <a:rPr lang="en-US" sz="2000" dirty="0" err="1" smtClean="0"/>
              <a:t>të</a:t>
            </a:r>
            <a:r>
              <a:rPr lang="en-US" sz="2000" dirty="0" smtClean="0"/>
              <a:t> </a:t>
            </a:r>
            <a:r>
              <a:rPr lang="en-US" sz="2000" dirty="0" err="1"/>
              <a:t>qarkullimit</a:t>
            </a:r>
            <a:r>
              <a:rPr lang="en-US" sz="2000" dirty="0"/>
              <a:t> </a:t>
            </a:r>
            <a:r>
              <a:rPr lang="en-US" sz="2000" dirty="0" err="1"/>
              <a:t>rrugor</a:t>
            </a:r>
            <a:r>
              <a:rPr lang="en-US" sz="2000" dirty="0"/>
              <a:t>, me </a:t>
            </a:r>
            <a:r>
              <a:rPr lang="en-US" sz="2000" dirty="0" err="1" smtClean="0"/>
              <a:t>pasojë</a:t>
            </a:r>
            <a:r>
              <a:rPr lang="en-US" sz="2000" dirty="0" smtClean="0"/>
              <a:t> </a:t>
            </a:r>
            <a:r>
              <a:rPr lang="en-US" sz="2000" dirty="0" err="1"/>
              <a:t>vdekjen</a:t>
            </a:r>
            <a:r>
              <a:rPr lang="en-US" sz="2000" dirty="0"/>
              <a:t> e </a:t>
            </a:r>
            <a:r>
              <a:rPr lang="en-US" sz="2000" dirty="0" err="1" smtClean="0"/>
              <a:t>viktimës</a:t>
            </a:r>
            <a:r>
              <a:rPr lang="en-US" sz="2000" dirty="0" smtClean="0"/>
              <a:t> </a:t>
            </a:r>
            <a:r>
              <a:rPr lang="en-US" sz="2000" dirty="0"/>
              <a:t>P</a:t>
            </a:r>
            <a:r>
              <a:rPr lang="en-US" sz="2000" dirty="0" smtClean="0"/>
              <a:t>. U </a:t>
            </a:r>
            <a:r>
              <a:rPr lang="en-US" sz="2000" dirty="0" err="1" smtClean="0"/>
              <a:t>deklarua</a:t>
            </a:r>
            <a:r>
              <a:rPr lang="en-US" sz="2000" dirty="0" smtClean="0"/>
              <a:t> </a:t>
            </a:r>
            <a:r>
              <a:rPr lang="en-US" sz="2000" b="1" dirty="0" err="1" smtClean="0"/>
              <a:t>i</a:t>
            </a:r>
            <a:r>
              <a:rPr lang="en-US" sz="2000" b="1" dirty="0" smtClean="0"/>
              <a:t> </a:t>
            </a:r>
            <a:r>
              <a:rPr lang="en-US" sz="2000" b="1" dirty="0" err="1" smtClean="0"/>
              <a:t>pafajshëm</a:t>
            </a:r>
            <a:r>
              <a:rPr lang="en-US" sz="2000" dirty="0" smtClean="0"/>
              <a:t>, </a:t>
            </a:r>
            <a:r>
              <a:rPr lang="en-US" sz="2000" dirty="0" err="1" smtClean="0"/>
              <a:t>pasi</a:t>
            </a:r>
            <a:r>
              <a:rPr lang="en-US" sz="2000" dirty="0" smtClean="0"/>
              <a:t> </a:t>
            </a:r>
            <a:r>
              <a:rPr lang="en-US" sz="2000" dirty="0" err="1" smtClean="0"/>
              <a:t>fajësia</a:t>
            </a:r>
            <a:r>
              <a:rPr lang="en-US" sz="2000" dirty="0" smtClean="0"/>
              <a:t> e </a:t>
            </a:r>
            <a:r>
              <a:rPr lang="en-US" sz="2000" dirty="0" err="1" smtClean="0"/>
              <a:t>tij</a:t>
            </a:r>
            <a:r>
              <a:rPr lang="en-US" sz="2000" dirty="0" smtClean="0"/>
              <a:t> </a:t>
            </a:r>
            <a:r>
              <a:rPr lang="en-US" sz="2000" dirty="0" err="1" smtClean="0"/>
              <a:t>nuk</a:t>
            </a:r>
            <a:r>
              <a:rPr lang="en-US" sz="2000" dirty="0" smtClean="0"/>
              <a:t> u </a:t>
            </a:r>
            <a:r>
              <a:rPr lang="en-US" sz="2000" dirty="0" err="1" smtClean="0"/>
              <a:t>arrit</a:t>
            </a:r>
            <a:r>
              <a:rPr lang="en-US" sz="2000" dirty="0" smtClean="0"/>
              <a:t> </a:t>
            </a:r>
            <a:r>
              <a:rPr lang="en-US" sz="2000" dirty="0" err="1" smtClean="0"/>
              <a:t>të</a:t>
            </a:r>
            <a:r>
              <a:rPr lang="en-US" sz="2000" dirty="0" smtClean="0"/>
              <a:t> </a:t>
            </a:r>
            <a:r>
              <a:rPr lang="en-US" sz="2000" dirty="0" err="1" smtClean="0"/>
              <a:t>provohej</a:t>
            </a:r>
            <a:r>
              <a:rPr lang="en-US" sz="2000" dirty="0" smtClean="0"/>
              <a:t> “</a:t>
            </a:r>
            <a:r>
              <a:rPr lang="en-US" sz="2000" dirty="0" err="1" smtClean="0"/>
              <a:t>tej</a:t>
            </a:r>
            <a:r>
              <a:rPr lang="en-US" sz="2000" dirty="0" smtClean="0"/>
              <a:t> </a:t>
            </a:r>
            <a:r>
              <a:rPr lang="en-US" sz="2000" dirty="0" err="1" smtClean="0"/>
              <a:t>çdo</a:t>
            </a:r>
            <a:r>
              <a:rPr lang="en-US" sz="2000" dirty="0" smtClean="0"/>
              <a:t> </a:t>
            </a:r>
            <a:r>
              <a:rPr lang="en-US" sz="2000" dirty="0" err="1" smtClean="0"/>
              <a:t>dyshimi</a:t>
            </a:r>
            <a:r>
              <a:rPr lang="en-US" sz="2000" dirty="0" smtClean="0"/>
              <a:t> </a:t>
            </a:r>
            <a:r>
              <a:rPr lang="en-US" sz="2000" dirty="0" err="1" smtClean="0"/>
              <a:t>të</a:t>
            </a:r>
            <a:r>
              <a:rPr lang="en-US" sz="2000" dirty="0" smtClean="0"/>
              <a:t> </a:t>
            </a:r>
            <a:r>
              <a:rPr lang="en-US" sz="2000" dirty="0" err="1" smtClean="0"/>
              <a:t>arsyeshëm</a:t>
            </a:r>
            <a:r>
              <a:rPr lang="en-US" sz="2000" dirty="0" smtClean="0"/>
              <a:t>” (</a:t>
            </a:r>
            <a:r>
              <a:rPr lang="en-US" sz="2000" dirty="0" err="1" smtClean="0"/>
              <a:t>neni</a:t>
            </a:r>
            <a:r>
              <a:rPr lang="en-US" sz="2000" dirty="0" smtClean="0"/>
              <a:t> 390.1 </a:t>
            </a:r>
            <a:r>
              <a:rPr lang="en-US" sz="2000" dirty="0" err="1" smtClean="0"/>
              <a:t>i</a:t>
            </a:r>
            <a:r>
              <a:rPr lang="en-US" sz="2000" dirty="0" smtClean="0"/>
              <a:t> KPP). </a:t>
            </a:r>
            <a:r>
              <a:rPr lang="en-US" sz="2000" dirty="0" err="1" smtClean="0"/>
              <a:t>Në</a:t>
            </a:r>
            <a:r>
              <a:rPr lang="en-US" sz="2000" dirty="0" smtClean="0"/>
              <a:t> </a:t>
            </a:r>
            <a:r>
              <a:rPr lang="en-US" sz="2000" dirty="0" err="1" smtClean="0"/>
              <a:t>ardhjen</a:t>
            </a:r>
            <a:r>
              <a:rPr lang="en-US" sz="2000" dirty="0" smtClean="0"/>
              <a:t> e </a:t>
            </a:r>
            <a:r>
              <a:rPr lang="en-US" sz="2000" dirty="0" err="1" smtClean="0"/>
              <a:t>pasojës</a:t>
            </a:r>
            <a:r>
              <a:rPr lang="en-US" sz="2000" dirty="0" smtClean="0"/>
              <a:t>, </a:t>
            </a:r>
            <a:r>
              <a:rPr lang="en-US" sz="2000" dirty="0" err="1" smtClean="0"/>
              <a:t>sipas</a:t>
            </a:r>
            <a:r>
              <a:rPr lang="en-US" sz="2000" dirty="0" smtClean="0"/>
              <a:t> </a:t>
            </a:r>
            <a:r>
              <a:rPr lang="en-US" sz="2000" dirty="0" err="1" smtClean="0"/>
              <a:t>gjykatës</a:t>
            </a:r>
            <a:r>
              <a:rPr lang="en-US" sz="2000" dirty="0" smtClean="0"/>
              <a:t>, </a:t>
            </a:r>
            <a:r>
              <a:rPr lang="en-US" sz="2000" dirty="0" err="1" smtClean="0"/>
              <a:t>kanë</a:t>
            </a:r>
            <a:r>
              <a:rPr lang="en-US" sz="2000" dirty="0" smtClean="0"/>
              <a:t> </a:t>
            </a:r>
            <a:r>
              <a:rPr lang="en-US" sz="2000" dirty="0" err="1" smtClean="0"/>
              <a:t>ndikuar</a:t>
            </a:r>
            <a:r>
              <a:rPr lang="en-US" sz="2000" dirty="0" smtClean="0"/>
              <a:t> </a:t>
            </a:r>
            <a:r>
              <a:rPr lang="en-US" sz="2000" dirty="0" err="1" smtClean="0"/>
              <a:t>edhe</a:t>
            </a:r>
            <a:r>
              <a:rPr lang="en-US" sz="2000" dirty="0" smtClean="0"/>
              <a:t> </a:t>
            </a:r>
            <a:r>
              <a:rPr lang="en-US" sz="2000" dirty="0" err="1" smtClean="0"/>
              <a:t>shkeljet</a:t>
            </a:r>
            <a:r>
              <a:rPr lang="en-US" sz="2000" dirty="0" smtClean="0"/>
              <a:t> e </a:t>
            </a:r>
            <a:r>
              <a:rPr lang="en-US" sz="2000" dirty="0" err="1" smtClean="0"/>
              <a:t>kryera</a:t>
            </a:r>
            <a:r>
              <a:rPr lang="en-US" sz="2000" dirty="0" smtClean="0"/>
              <a:t> </a:t>
            </a:r>
            <a:r>
              <a:rPr lang="en-US" sz="2000" dirty="0" err="1" smtClean="0"/>
              <a:t>nga</a:t>
            </a:r>
            <a:r>
              <a:rPr lang="en-US" sz="2000" dirty="0" smtClean="0"/>
              <a:t> </a:t>
            </a:r>
            <a:r>
              <a:rPr lang="en-US" sz="2000" dirty="0" err="1" smtClean="0"/>
              <a:t>viktima</a:t>
            </a:r>
            <a:r>
              <a:rPr lang="en-US" sz="2000" dirty="0" smtClean="0"/>
              <a:t>.</a:t>
            </a:r>
            <a:br>
              <a:rPr lang="en-US" sz="2000" dirty="0" smtClean="0"/>
            </a:br>
            <a:r>
              <a:rPr lang="en-US" sz="2000" dirty="0"/>
              <a:t/>
            </a:r>
            <a:br>
              <a:rPr lang="en-US" sz="2000" dirty="0"/>
            </a:br>
            <a:r>
              <a:rPr lang="en-US" sz="2000" dirty="0" smtClean="0"/>
              <a:t>3- </a:t>
            </a:r>
            <a:r>
              <a:rPr lang="en-US" sz="2000" dirty="0" err="1" smtClean="0"/>
              <a:t>Subjekti</a:t>
            </a:r>
            <a:r>
              <a:rPr lang="en-US" sz="2000" dirty="0" smtClean="0"/>
              <a:t> C u </a:t>
            </a:r>
            <a:r>
              <a:rPr lang="en-US" sz="2000" dirty="0" err="1" smtClean="0"/>
              <a:t>akuzua</a:t>
            </a:r>
            <a:r>
              <a:rPr lang="en-US" sz="2000" dirty="0" smtClean="0"/>
              <a:t> </a:t>
            </a:r>
            <a:r>
              <a:rPr lang="en-US" sz="2000" dirty="0" err="1" smtClean="0"/>
              <a:t>për</a:t>
            </a:r>
            <a:r>
              <a:rPr lang="en-US" sz="2000" dirty="0" smtClean="0"/>
              <a:t> </a:t>
            </a:r>
            <a:r>
              <a:rPr lang="en-US" sz="2000" dirty="0" err="1" smtClean="0"/>
              <a:t>keqtrajtim</a:t>
            </a:r>
            <a:r>
              <a:rPr lang="en-US" sz="2000" dirty="0" smtClean="0"/>
              <a:t> </a:t>
            </a:r>
            <a:r>
              <a:rPr lang="en-US" sz="2000" dirty="0" err="1" smtClean="0"/>
              <a:t>të</a:t>
            </a:r>
            <a:r>
              <a:rPr lang="en-US" sz="2000" dirty="0" smtClean="0"/>
              <a:t> </a:t>
            </a:r>
            <a:r>
              <a:rPr lang="en-US" sz="2000" dirty="0" err="1" smtClean="0"/>
              <a:t>bashkëshortes</a:t>
            </a:r>
            <a:r>
              <a:rPr lang="en-US" sz="2000" dirty="0" smtClean="0"/>
              <a:t> </a:t>
            </a:r>
            <a:r>
              <a:rPr lang="en-US" sz="2000" dirty="0" err="1" smtClean="0"/>
              <a:t>dhe</a:t>
            </a:r>
            <a:r>
              <a:rPr lang="en-US" sz="2000" dirty="0" smtClean="0"/>
              <a:t> </a:t>
            </a:r>
            <a:r>
              <a:rPr lang="en-US" sz="2000" dirty="0" err="1" smtClean="0"/>
              <a:t>për</a:t>
            </a:r>
            <a:r>
              <a:rPr lang="en-US" sz="2000" dirty="0" smtClean="0"/>
              <a:t> </a:t>
            </a:r>
            <a:r>
              <a:rPr lang="en-US" sz="2000" dirty="0" err="1" smtClean="0"/>
              <a:t>shkatërrim</a:t>
            </a:r>
            <a:r>
              <a:rPr lang="en-US" sz="2000" dirty="0" smtClean="0"/>
              <a:t> me </a:t>
            </a:r>
            <a:r>
              <a:rPr lang="en-US" sz="2000" dirty="0" err="1" smtClean="0"/>
              <a:t>zjarr</a:t>
            </a:r>
            <a:r>
              <a:rPr lang="en-US" sz="2000" dirty="0" smtClean="0"/>
              <a:t> </a:t>
            </a:r>
            <a:r>
              <a:rPr lang="en-US" sz="2000" dirty="0" err="1" smtClean="0"/>
              <a:t>të</a:t>
            </a:r>
            <a:r>
              <a:rPr lang="en-US" sz="2000" dirty="0" smtClean="0"/>
              <a:t> </a:t>
            </a:r>
            <a:r>
              <a:rPr lang="en-US" sz="2000" dirty="0" err="1" smtClean="0"/>
              <a:t>banesës</a:t>
            </a:r>
            <a:r>
              <a:rPr lang="en-US" sz="2000" dirty="0" smtClean="0"/>
              <a:t> </a:t>
            </a:r>
            <a:r>
              <a:rPr lang="en-US" sz="2000" dirty="0" err="1" smtClean="0"/>
              <a:t>bashkëshortore</a:t>
            </a:r>
            <a:r>
              <a:rPr lang="en-US" sz="2000" dirty="0" smtClean="0"/>
              <a:t>. U </a:t>
            </a:r>
            <a:r>
              <a:rPr lang="en-US" sz="2000" dirty="0" err="1" smtClean="0"/>
              <a:t>deklarua</a:t>
            </a:r>
            <a:r>
              <a:rPr lang="en-US" sz="2000" dirty="0" smtClean="0"/>
              <a:t> </a:t>
            </a:r>
            <a:r>
              <a:rPr lang="en-US" sz="2000" dirty="0" err="1" smtClean="0"/>
              <a:t>fajtor</a:t>
            </a:r>
            <a:r>
              <a:rPr lang="en-US" sz="2000" dirty="0" smtClean="0"/>
              <a:t> </a:t>
            </a:r>
            <a:r>
              <a:rPr lang="en-US" sz="2000" dirty="0" err="1" smtClean="0"/>
              <a:t>për</a:t>
            </a:r>
            <a:r>
              <a:rPr lang="en-US" sz="2000" dirty="0" smtClean="0"/>
              <a:t> </a:t>
            </a:r>
            <a:r>
              <a:rPr lang="en-US" sz="2000" dirty="0" err="1" smtClean="0"/>
              <a:t>keqtrajtimin</a:t>
            </a:r>
            <a:r>
              <a:rPr lang="en-US" sz="2000" dirty="0" smtClean="0"/>
              <a:t>, </a:t>
            </a:r>
            <a:r>
              <a:rPr lang="en-US" sz="2000" dirty="0" err="1" smtClean="0"/>
              <a:t>por</a:t>
            </a:r>
            <a:r>
              <a:rPr lang="en-US" sz="2000" dirty="0" smtClean="0"/>
              <a:t> u </a:t>
            </a:r>
            <a:r>
              <a:rPr lang="en-US" sz="2000" dirty="0" err="1" smtClean="0"/>
              <a:t>shfajësua</a:t>
            </a:r>
            <a:r>
              <a:rPr lang="en-US" sz="2000" dirty="0" smtClean="0"/>
              <a:t> </a:t>
            </a:r>
            <a:r>
              <a:rPr lang="en-US" sz="2000" dirty="0" err="1" smtClean="0"/>
              <a:t>për</a:t>
            </a:r>
            <a:r>
              <a:rPr lang="en-US" sz="2000" dirty="0" smtClean="0"/>
              <a:t> </a:t>
            </a:r>
            <a:r>
              <a:rPr lang="en-US" sz="2000" dirty="0" err="1" smtClean="0"/>
              <a:t>zjarrvënie</a:t>
            </a:r>
            <a:r>
              <a:rPr lang="en-US" sz="2000" dirty="0" smtClean="0"/>
              <a:t> </a:t>
            </a:r>
            <a:r>
              <a:rPr lang="en-US" sz="2000" dirty="0" err="1" smtClean="0"/>
              <a:t>të</a:t>
            </a:r>
            <a:r>
              <a:rPr lang="en-US" sz="2000" dirty="0" smtClean="0"/>
              <a:t> </a:t>
            </a:r>
            <a:r>
              <a:rPr lang="en-US" sz="2000" dirty="0" err="1" smtClean="0"/>
              <a:t>qëllimshme</a:t>
            </a:r>
            <a:r>
              <a:rPr lang="en-US" sz="2000" dirty="0" smtClean="0"/>
              <a:t>, </a:t>
            </a:r>
            <a:r>
              <a:rPr lang="en-US" sz="2000" dirty="0" err="1" smtClean="0"/>
              <a:t>pasi</a:t>
            </a:r>
            <a:r>
              <a:rPr lang="en-US" sz="2000" dirty="0" smtClean="0"/>
              <a:t> </a:t>
            </a:r>
            <a:r>
              <a:rPr lang="en-US" sz="2000" dirty="0" err="1" smtClean="0"/>
              <a:t>akuza</a:t>
            </a:r>
            <a:r>
              <a:rPr lang="en-US" sz="2000" dirty="0" smtClean="0"/>
              <a:t> </a:t>
            </a:r>
            <a:r>
              <a:rPr lang="en-US" sz="2000" dirty="0" err="1" smtClean="0"/>
              <a:t>nuk</a:t>
            </a:r>
            <a:r>
              <a:rPr lang="en-US" sz="2000" dirty="0" smtClean="0"/>
              <a:t> e </a:t>
            </a:r>
            <a:r>
              <a:rPr lang="en-US" sz="2000" dirty="0" err="1" smtClean="0"/>
              <a:t>provoi</a:t>
            </a:r>
            <a:r>
              <a:rPr lang="en-US" sz="2000" dirty="0" smtClean="0"/>
              <a:t> do </a:t>
            </a:r>
            <a:r>
              <a:rPr lang="en-US" sz="2000" dirty="0" err="1" smtClean="0"/>
              <a:t>fajësinë</a:t>
            </a:r>
            <a:r>
              <a:rPr lang="en-US" sz="2000" dirty="0" smtClean="0"/>
              <a:t> e </a:t>
            </a:r>
            <a:r>
              <a:rPr lang="en-US" sz="2000" dirty="0" err="1" smtClean="0"/>
              <a:t>tij</a:t>
            </a:r>
            <a:r>
              <a:rPr lang="en-US" sz="2000" dirty="0" smtClean="0"/>
              <a:t> “</a:t>
            </a:r>
            <a:r>
              <a:rPr lang="en-US" sz="2000" dirty="0" err="1" smtClean="0"/>
              <a:t>përtej</a:t>
            </a:r>
            <a:r>
              <a:rPr lang="en-US" sz="2000" dirty="0" smtClean="0"/>
              <a:t> </a:t>
            </a:r>
            <a:r>
              <a:rPr lang="en-US" sz="2000" dirty="0" err="1" smtClean="0"/>
              <a:t>çdo</a:t>
            </a:r>
            <a:r>
              <a:rPr lang="en-US" sz="2000" dirty="0" smtClean="0"/>
              <a:t> </a:t>
            </a:r>
            <a:r>
              <a:rPr lang="en-US" sz="2000" dirty="0" err="1" smtClean="0"/>
              <a:t>dyshimi</a:t>
            </a:r>
            <a:r>
              <a:rPr lang="en-US" sz="2000" dirty="0" smtClean="0"/>
              <a:t> </a:t>
            </a:r>
            <a:r>
              <a:rPr lang="en-US" sz="2000" dirty="0" err="1" smtClean="0"/>
              <a:t>të</a:t>
            </a:r>
            <a:r>
              <a:rPr lang="en-US" sz="2000" dirty="0" smtClean="0"/>
              <a:t> </a:t>
            </a:r>
            <a:r>
              <a:rPr lang="en-US" sz="2000" dirty="0" err="1" smtClean="0"/>
              <a:t>arsyeshëm</a:t>
            </a:r>
            <a:r>
              <a:rPr lang="en-US" sz="2000" dirty="0" smtClean="0"/>
              <a:t>”. C-ja </a:t>
            </a:r>
            <a:r>
              <a:rPr lang="en-US" sz="2000" dirty="0" err="1" smtClean="0"/>
              <a:t>paditi</a:t>
            </a:r>
            <a:r>
              <a:rPr lang="en-US" sz="2000" dirty="0" smtClean="0"/>
              <a:t> </a:t>
            </a:r>
            <a:r>
              <a:rPr lang="en-US" sz="2000" dirty="0" err="1" smtClean="0"/>
              <a:t>kompaninë</a:t>
            </a:r>
            <a:r>
              <a:rPr lang="en-US" sz="2000" dirty="0" smtClean="0"/>
              <a:t> e </a:t>
            </a:r>
            <a:r>
              <a:rPr lang="en-US" sz="2000" dirty="0" err="1" smtClean="0"/>
              <a:t>sigurimeve</a:t>
            </a:r>
            <a:r>
              <a:rPr lang="en-US" sz="2000" dirty="0" smtClean="0"/>
              <a:t>, duke </a:t>
            </a:r>
            <a:r>
              <a:rPr lang="en-US" sz="2000" dirty="0" err="1" smtClean="0"/>
              <a:t>kërkuar</a:t>
            </a:r>
            <a:r>
              <a:rPr lang="en-US" sz="2000" dirty="0" smtClean="0"/>
              <a:t> </a:t>
            </a:r>
            <a:r>
              <a:rPr lang="en-US" sz="2000" dirty="0" err="1" smtClean="0"/>
              <a:t>dëmshpërblim</a:t>
            </a:r>
            <a:r>
              <a:rPr lang="en-US" sz="2000" dirty="0" smtClean="0"/>
              <a:t> </a:t>
            </a:r>
            <a:r>
              <a:rPr lang="en-US" sz="2000" dirty="0" err="1" smtClean="0"/>
              <a:t>që</a:t>
            </a:r>
            <a:r>
              <a:rPr lang="en-US" sz="2000" dirty="0" smtClean="0"/>
              <a:t> </a:t>
            </a:r>
            <a:r>
              <a:rPr lang="en-US" sz="2000" dirty="0" err="1" smtClean="0"/>
              <a:t>buronte</a:t>
            </a:r>
            <a:r>
              <a:rPr lang="en-US" sz="2000" dirty="0" smtClean="0"/>
              <a:t> </a:t>
            </a:r>
            <a:r>
              <a:rPr lang="en-US" sz="2000" dirty="0" err="1" smtClean="0"/>
              <a:t>nga</a:t>
            </a:r>
            <a:r>
              <a:rPr lang="en-US" sz="2000" dirty="0" smtClean="0"/>
              <a:t> </a:t>
            </a:r>
            <a:r>
              <a:rPr lang="en-US" sz="2000" dirty="0" err="1" smtClean="0"/>
              <a:t>kontrata</a:t>
            </a:r>
            <a:r>
              <a:rPr lang="en-US" sz="2000" dirty="0" smtClean="0"/>
              <a:t> e </a:t>
            </a:r>
            <a:r>
              <a:rPr lang="en-US" sz="2000" dirty="0" err="1" smtClean="0"/>
              <a:t>sigurimit</a:t>
            </a:r>
            <a:r>
              <a:rPr lang="en-US" sz="2000" dirty="0" smtClean="0"/>
              <a:t>.</a:t>
            </a:r>
            <a:br>
              <a:rPr lang="en-US" sz="2000" dirty="0" smtClean="0"/>
            </a:br>
            <a:r>
              <a:rPr lang="en-US" sz="1900" dirty="0"/>
              <a:t/>
            </a:r>
            <a:br>
              <a:rPr lang="en-US" sz="1900" dirty="0"/>
            </a:br>
            <a:endParaRPr lang="en-US" sz="1900" dirty="0"/>
          </a:p>
        </p:txBody>
      </p:sp>
    </p:spTree>
    <p:extLst>
      <p:ext uri="{BB962C8B-B14F-4D97-AF65-F5344CB8AC3E}">
        <p14:creationId xmlns:p14="http://schemas.microsoft.com/office/powerpoint/2010/main" val="2996022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17991"/>
          </a:xfrm>
        </p:spPr>
        <p:txBody>
          <a:bodyPr>
            <a:normAutofit fontScale="90000"/>
          </a:bodyPr>
          <a:lstStyle/>
          <a:p>
            <a:r>
              <a:rPr lang="en-US" sz="2400" b="1" dirty="0"/>
              <a:t>ÇËSHTJET PËR DISKUTIM </a:t>
            </a:r>
            <a:r>
              <a:rPr lang="en-US" sz="2400" dirty="0"/>
              <a:t/>
            </a:r>
            <a:br>
              <a:rPr lang="en-US" sz="2400" dirty="0"/>
            </a:br>
            <a:r>
              <a:rPr lang="en-US" sz="2400" dirty="0"/>
              <a:t/>
            </a:r>
            <a:br>
              <a:rPr lang="en-US" sz="2400" dirty="0"/>
            </a:br>
            <a:r>
              <a:rPr lang="en-US" sz="2200" dirty="0"/>
              <a:t>1- </a:t>
            </a:r>
            <a:r>
              <a:rPr lang="en-US" sz="2200" dirty="0" err="1"/>
              <a:t>Cili</a:t>
            </a:r>
            <a:r>
              <a:rPr lang="en-US" sz="2200" dirty="0"/>
              <a:t> do </a:t>
            </a:r>
            <a:r>
              <a:rPr lang="en-US" sz="2200" dirty="0" err="1"/>
              <a:t>të</a:t>
            </a:r>
            <a:r>
              <a:rPr lang="en-US" sz="2200" dirty="0"/>
              <a:t> </a:t>
            </a:r>
            <a:r>
              <a:rPr lang="en-US" sz="2200" dirty="0" err="1"/>
              <a:t>ishte</a:t>
            </a:r>
            <a:r>
              <a:rPr lang="en-US" sz="2200" dirty="0"/>
              <a:t> </a:t>
            </a:r>
            <a:r>
              <a:rPr lang="en-US" sz="2200" dirty="0" err="1"/>
              <a:t>fati</a:t>
            </a:r>
            <a:r>
              <a:rPr lang="en-US" sz="2200" dirty="0"/>
              <a:t> </a:t>
            </a:r>
            <a:r>
              <a:rPr lang="en-US" sz="2200" dirty="0" err="1"/>
              <a:t>i</a:t>
            </a:r>
            <a:r>
              <a:rPr lang="en-US" sz="2200" dirty="0"/>
              <a:t> </a:t>
            </a:r>
            <a:r>
              <a:rPr lang="en-US" sz="2200" dirty="0" err="1"/>
              <a:t>një</a:t>
            </a:r>
            <a:r>
              <a:rPr lang="en-US" sz="2200" dirty="0"/>
              <a:t> </a:t>
            </a:r>
            <a:r>
              <a:rPr lang="en-US" sz="2200" dirty="0" err="1"/>
              <a:t>padie</a:t>
            </a:r>
            <a:r>
              <a:rPr lang="en-US" sz="2200" dirty="0"/>
              <a:t> </a:t>
            </a:r>
            <a:r>
              <a:rPr lang="en-US" sz="2200" dirty="0" err="1"/>
              <a:t>civile</a:t>
            </a:r>
            <a:r>
              <a:rPr lang="en-US" sz="2200" dirty="0"/>
              <a:t> </a:t>
            </a:r>
            <a:r>
              <a:rPr lang="en-US" sz="2200" dirty="0" err="1"/>
              <a:t>për</a:t>
            </a:r>
            <a:r>
              <a:rPr lang="en-US" sz="2200" dirty="0"/>
              <a:t> </a:t>
            </a:r>
            <a:r>
              <a:rPr lang="en-US" sz="2200" dirty="0" err="1"/>
              <a:t>shpërblim</a:t>
            </a:r>
            <a:r>
              <a:rPr lang="en-US" sz="2200" dirty="0"/>
              <a:t> </a:t>
            </a:r>
            <a:r>
              <a:rPr lang="en-US" sz="2200" dirty="0" err="1"/>
              <a:t>dëmi</a:t>
            </a:r>
            <a:r>
              <a:rPr lang="en-US" sz="2200" dirty="0"/>
              <a:t> (</a:t>
            </a:r>
            <a:r>
              <a:rPr lang="en-US" sz="2200" dirty="0" err="1"/>
              <a:t>nenet</a:t>
            </a:r>
            <a:r>
              <a:rPr lang="en-US" sz="2200" dirty="0"/>
              <a:t> 608 e </a:t>
            </a:r>
            <a:r>
              <a:rPr lang="en-US" sz="2200" dirty="0" err="1"/>
              <a:t>vijues</a:t>
            </a:r>
            <a:r>
              <a:rPr lang="en-US" sz="2200" dirty="0"/>
              <a:t> </a:t>
            </a:r>
            <a:r>
              <a:rPr lang="en-US" sz="2200" dirty="0" err="1"/>
              <a:t>të</a:t>
            </a:r>
            <a:r>
              <a:rPr lang="en-US" sz="2200" dirty="0"/>
              <a:t> KC), </a:t>
            </a:r>
            <a:r>
              <a:rPr lang="en-US" sz="2200" dirty="0" err="1"/>
              <a:t>në</a:t>
            </a:r>
            <a:r>
              <a:rPr lang="en-US" sz="2200" dirty="0"/>
              <a:t> </a:t>
            </a:r>
            <a:r>
              <a:rPr lang="en-US" sz="2200" dirty="0" err="1"/>
              <a:t>secilin</a:t>
            </a:r>
            <a:r>
              <a:rPr lang="en-US" sz="2200" dirty="0"/>
              <a:t> </a:t>
            </a:r>
            <a:r>
              <a:rPr lang="en-US" sz="2200" dirty="0" err="1"/>
              <a:t>prej</a:t>
            </a:r>
            <a:r>
              <a:rPr lang="en-US" sz="2200" dirty="0"/>
              <a:t> </a:t>
            </a:r>
            <a:r>
              <a:rPr lang="en-US" sz="2200" dirty="0" err="1"/>
              <a:t>rasteve</a:t>
            </a:r>
            <a:r>
              <a:rPr lang="en-US" sz="2200" dirty="0"/>
              <a:t>. </a:t>
            </a:r>
            <a:r>
              <a:rPr lang="en-US" sz="2200" dirty="0" err="1"/>
              <a:t>Cilat</a:t>
            </a:r>
            <a:r>
              <a:rPr lang="en-US" sz="2200" dirty="0"/>
              <a:t> </a:t>
            </a:r>
            <a:r>
              <a:rPr lang="en-US" sz="2200" dirty="0" err="1"/>
              <a:t>janë</a:t>
            </a:r>
            <a:r>
              <a:rPr lang="en-US" sz="2200" dirty="0"/>
              <a:t> </a:t>
            </a:r>
            <a:r>
              <a:rPr lang="en-US" sz="2200" dirty="0" err="1"/>
              <a:t>shanset</a:t>
            </a:r>
            <a:r>
              <a:rPr lang="en-US" sz="2200" dirty="0"/>
              <a:t> </a:t>
            </a:r>
            <a:r>
              <a:rPr lang="en-US" sz="2200" dirty="0" err="1"/>
              <a:t>që</a:t>
            </a:r>
            <a:r>
              <a:rPr lang="en-US" sz="2200" dirty="0"/>
              <a:t> </a:t>
            </a:r>
            <a:r>
              <a:rPr lang="en-US" sz="2200" dirty="0" err="1"/>
              <a:t>padia</a:t>
            </a:r>
            <a:r>
              <a:rPr lang="en-US" sz="2200" dirty="0"/>
              <a:t> </a:t>
            </a:r>
            <a:r>
              <a:rPr lang="en-US" sz="2200" dirty="0" err="1"/>
              <a:t>civile</a:t>
            </a:r>
            <a:r>
              <a:rPr lang="en-US" sz="2200" dirty="0"/>
              <a:t> </a:t>
            </a:r>
            <a:r>
              <a:rPr lang="en-US" sz="2200" dirty="0" err="1"/>
              <a:t>të</a:t>
            </a:r>
            <a:r>
              <a:rPr lang="en-US" sz="2200" dirty="0"/>
              <a:t> </a:t>
            </a:r>
            <a:r>
              <a:rPr lang="en-US" sz="2200" dirty="0" err="1"/>
              <a:t>pranohet</a:t>
            </a:r>
            <a:r>
              <a:rPr lang="en-US" sz="2200" dirty="0"/>
              <a:t>?</a:t>
            </a:r>
            <a:br>
              <a:rPr lang="en-US" sz="2200" dirty="0"/>
            </a:br>
            <a:r>
              <a:rPr lang="en-US" sz="2200" dirty="0"/>
              <a:t/>
            </a:r>
            <a:br>
              <a:rPr lang="en-US" sz="2200" dirty="0"/>
            </a:br>
            <a:r>
              <a:rPr lang="en-US" sz="2200" dirty="0"/>
              <a:t>2- </a:t>
            </a:r>
            <a:r>
              <a:rPr lang="en-US" sz="2200" dirty="0" err="1"/>
              <a:t>Cili</a:t>
            </a:r>
            <a:r>
              <a:rPr lang="en-US" sz="2200" dirty="0"/>
              <a:t> </a:t>
            </a:r>
            <a:r>
              <a:rPr lang="en-US" sz="2200" dirty="0" err="1"/>
              <a:t>është</a:t>
            </a:r>
            <a:r>
              <a:rPr lang="en-US" sz="2200" dirty="0"/>
              <a:t> </a:t>
            </a:r>
            <a:r>
              <a:rPr lang="en-US" sz="2200" dirty="0" err="1"/>
              <a:t>qëllimi</a:t>
            </a:r>
            <a:r>
              <a:rPr lang="en-US" sz="2200" dirty="0"/>
              <a:t> </a:t>
            </a:r>
            <a:r>
              <a:rPr lang="en-US" sz="2200" dirty="0" err="1"/>
              <a:t>i</a:t>
            </a:r>
            <a:r>
              <a:rPr lang="en-US" sz="2200" dirty="0"/>
              <a:t> </a:t>
            </a:r>
            <a:r>
              <a:rPr lang="en-US" sz="2200" dirty="0" err="1"/>
              <a:t>një</a:t>
            </a:r>
            <a:r>
              <a:rPr lang="en-US" sz="2200" dirty="0"/>
              <a:t> </a:t>
            </a:r>
            <a:r>
              <a:rPr lang="en-US" sz="2200" dirty="0" err="1"/>
              <a:t>padie</a:t>
            </a:r>
            <a:r>
              <a:rPr lang="en-US" sz="2200" dirty="0"/>
              <a:t> </a:t>
            </a:r>
            <a:r>
              <a:rPr lang="en-US" sz="2200" dirty="0" err="1"/>
              <a:t>për</a:t>
            </a:r>
            <a:r>
              <a:rPr lang="en-US" sz="2200" dirty="0"/>
              <a:t> </a:t>
            </a:r>
            <a:r>
              <a:rPr lang="en-US" sz="2200" dirty="0" err="1"/>
              <a:t>shpërblim</a:t>
            </a:r>
            <a:r>
              <a:rPr lang="en-US" sz="2200" dirty="0"/>
              <a:t> </a:t>
            </a:r>
            <a:r>
              <a:rPr lang="en-US" sz="2200" dirty="0" err="1"/>
              <a:t>dëmi</a:t>
            </a:r>
            <a:r>
              <a:rPr lang="en-US" sz="2200" dirty="0"/>
              <a:t> </a:t>
            </a:r>
            <a:r>
              <a:rPr lang="en-US" sz="2200" dirty="0" err="1"/>
              <a:t>dhe</a:t>
            </a:r>
            <a:r>
              <a:rPr lang="en-US" sz="2200" dirty="0"/>
              <a:t> a </a:t>
            </a:r>
            <a:r>
              <a:rPr lang="en-US" sz="2200" dirty="0" err="1"/>
              <a:t>dallon</a:t>
            </a:r>
            <a:r>
              <a:rPr lang="en-US" sz="2200" dirty="0"/>
              <a:t> me </a:t>
            </a:r>
            <a:r>
              <a:rPr lang="en-US" sz="2200" dirty="0" err="1"/>
              <a:t>qëllimin</a:t>
            </a:r>
            <a:r>
              <a:rPr lang="en-US" sz="2200" dirty="0"/>
              <a:t> e </a:t>
            </a:r>
            <a:r>
              <a:rPr lang="en-US" sz="2200" dirty="0" err="1"/>
              <a:t>dënimit</a:t>
            </a:r>
            <a:r>
              <a:rPr lang="en-US" sz="2200" dirty="0"/>
              <a:t> penal, </a:t>
            </a:r>
            <a:r>
              <a:rPr lang="en-US" sz="2200" dirty="0" err="1"/>
              <a:t>për</a:t>
            </a:r>
            <a:r>
              <a:rPr lang="en-US" sz="2200" dirty="0"/>
              <a:t> </a:t>
            </a:r>
            <a:r>
              <a:rPr lang="en-US" sz="2200" dirty="0" err="1"/>
              <a:t>një</a:t>
            </a:r>
            <a:r>
              <a:rPr lang="en-US" sz="2200" dirty="0"/>
              <a:t> </a:t>
            </a:r>
            <a:r>
              <a:rPr lang="en-US" sz="2200" dirty="0" err="1"/>
              <a:t>krim</a:t>
            </a:r>
            <a:r>
              <a:rPr lang="en-US" sz="2200" dirty="0"/>
              <a:t> </a:t>
            </a:r>
            <a:r>
              <a:rPr lang="en-US" sz="2200" dirty="0" err="1"/>
              <a:t>që</a:t>
            </a:r>
            <a:r>
              <a:rPr lang="en-US" sz="2200" dirty="0"/>
              <a:t> </a:t>
            </a:r>
            <a:r>
              <a:rPr lang="en-US" sz="2200" dirty="0" err="1"/>
              <a:t>përbën</a:t>
            </a:r>
            <a:r>
              <a:rPr lang="en-US" sz="2200" dirty="0"/>
              <a:t> </a:t>
            </a:r>
            <a:r>
              <a:rPr lang="en-US" sz="2200" dirty="0" err="1"/>
              <a:t>edhe</a:t>
            </a:r>
            <a:r>
              <a:rPr lang="en-US" sz="2200" dirty="0"/>
              <a:t> </a:t>
            </a:r>
            <a:r>
              <a:rPr lang="en-US" sz="2200" dirty="0" err="1"/>
              <a:t>fakt</a:t>
            </a:r>
            <a:r>
              <a:rPr lang="en-US" sz="2200" dirty="0"/>
              <a:t> </a:t>
            </a:r>
            <a:r>
              <a:rPr lang="en-US" sz="2200" dirty="0" err="1"/>
              <a:t>të</a:t>
            </a:r>
            <a:r>
              <a:rPr lang="en-US" sz="2200" dirty="0"/>
              <a:t> </a:t>
            </a:r>
            <a:r>
              <a:rPr lang="en-US" sz="2200" dirty="0" err="1"/>
              <a:t>paligjshëm</a:t>
            </a:r>
            <a:r>
              <a:rPr lang="en-US" sz="2200" dirty="0"/>
              <a:t> civil?</a:t>
            </a:r>
            <a:br>
              <a:rPr lang="en-US" sz="2200" dirty="0"/>
            </a:br>
            <a:r>
              <a:rPr lang="en-US" sz="2200" dirty="0"/>
              <a:t/>
            </a:r>
            <a:br>
              <a:rPr lang="en-US" sz="2200" dirty="0"/>
            </a:br>
            <a:r>
              <a:rPr lang="en-US" sz="2200" dirty="0"/>
              <a:t>3- </a:t>
            </a:r>
            <a:r>
              <a:rPr lang="en-US" sz="2200" dirty="0" err="1"/>
              <a:t>Rregullat</a:t>
            </a:r>
            <a:r>
              <a:rPr lang="en-US" sz="2200" dirty="0"/>
              <a:t> e </a:t>
            </a:r>
            <a:r>
              <a:rPr lang="en-US" sz="2200" dirty="0" err="1"/>
              <a:t>provës</a:t>
            </a:r>
            <a:r>
              <a:rPr lang="en-US" sz="2200" dirty="0"/>
              <a:t> </a:t>
            </a:r>
            <a:r>
              <a:rPr lang="en-US" sz="2200" dirty="0" err="1"/>
              <a:t>në</a:t>
            </a:r>
            <a:r>
              <a:rPr lang="en-US" sz="2200" dirty="0"/>
              <a:t> </a:t>
            </a:r>
            <a:r>
              <a:rPr lang="en-US" sz="2200" dirty="0" err="1"/>
              <a:t>procedurën</a:t>
            </a:r>
            <a:r>
              <a:rPr lang="en-US" sz="2200" dirty="0"/>
              <a:t> </a:t>
            </a:r>
            <a:r>
              <a:rPr lang="en-US" sz="2200" dirty="0" err="1"/>
              <a:t>civile</a:t>
            </a:r>
            <a:r>
              <a:rPr lang="en-US" sz="2200" dirty="0"/>
              <a:t>, </a:t>
            </a:r>
            <a:r>
              <a:rPr lang="en-US" sz="2200" dirty="0" err="1"/>
              <a:t>normojnë</a:t>
            </a:r>
            <a:r>
              <a:rPr lang="en-US" sz="2200" dirty="0"/>
              <a:t> </a:t>
            </a:r>
            <a:r>
              <a:rPr lang="en-US" sz="2200" dirty="0" err="1"/>
              <a:t>ndonjë</a:t>
            </a:r>
            <a:r>
              <a:rPr lang="en-US" sz="2200" dirty="0"/>
              <a:t> standard </a:t>
            </a:r>
            <a:r>
              <a:rPr lang="en-US" sz="2200" dirty="0" err="1"/>
              <a:t>që</a:t>
            </a:r>
            <a:r>
              <a:rPr lang="en-US" sz="2200" dirty="0"/>
              <a:t> </a:t>
            </a:r>
            <a:r>
              <a:rPr lang="en-US" sz="2200" dirty="0" err="1"/>
              <a:t>duhet</a:t>
            </a:r>
            <a:r>
              <a:rPr lang="en-US" sz="2200" dirty="0"/>
              <a:t> </a:t>
            </a:r>
            <a:r>
              <a:rPr lang="en-US" sz="2200" dirty="0" err="1"/>
              <a:t>arritur</a:t>
            </a:r>
            <a:r>
              <a:rPr lang="en-US" sz="2200" dirty="0"/>
              <a:t> </a:t>
            </a:r>
            <a:r>
              <a:rPr lang="en-US" sz="2200" dirty="0" err="1"/>
              <a:t>që</a:t>
            </a:r>
            <a:r>
              <a:rPr lang="en-US" sz="2200" dirty="0"/>
              <a:t> </a:t>
            </a:r>
            <a:r>
              <a:rPr lang="en-US" sz="2200" dirty="0" err="1"/>
              <a:t>pretendimi</a:t>
            </a:r>
            <a:r>
              <a:rPr lang="en-US" sz="2200" dirty="0"/>
              <a:t> </a:t>
            </a:r>
            <a:r>
              <a:rPr lang="en-US" sz="2200" dirty="0" err="1"/>
              <a:t>i</a:t>
            </a:r>
            <a:r>
              <a:rPr lang="en-US" sz="2200" dirty="0"/>
              <a:t> </a:t>
            </a:r>
            <a:r>
              <a:rPr lang="en-US" sz="2200" dirty="0" err="1"/>
              <a:t>njërës</a:t>
            </a:r>
            <a:r>
              <a:rPr lang="en-US" sz="2200" dirty="0"/>
              <a:t> </a:t>
            </a:r>
            <a:r>
              <a:rPr lang="en-US" sz="2200" dirty="0" err="1"/>
              <a:t>prej</a:t>
            </a:r>
            <a:r>
              <a:rPr lang="en-US" sz="2200" dirty="0"/>
              <a:t> </a:t>
            </a:r>
            <a:r>
              <a:rPr lang="en-US" sz="2200" dirty="0" err="1"/>
              <a:t>palëve</a:t>
            </a:r>
            <a:r>
              <a:rPr lang="en-US" sz="2200" dirty="0"/>
              <a:t> </a:t>
            </a:r>
            <a:r>
              <a:rPr lang="en-US" sz="2200" dirty="0" err="1"/>
              <a:t>të</a:t>
            </a:r>
            <a:r>
              <a:rPr lang="en-US" sz="2200" dirty="0"/>
              <a:t> </a:t>
            </a:r>
            <a:r>
              <a:rPr lang="en-US" sz="2200" dirty="0" err="1"/>
              <a:t>quhet</a:t>
            </a:r>
            <a:r>
              <a:rPr lang="en-US" sz="2200" dirty="0"/>
              <a:t> </a:t>
            </a:r>
            <a:r>
              <a:rPr lang="en-US" sz="2200" dirty="0" err="1"/>
              <a:t>i</a:t>
            </a:r>
            <a:r>
              <a:rPr lang="en-US" sz="2200" dirty="0"/>
              <a:t> </a:t>
            </a:r>
            <a:r>
              <a:rPr lang="en-US" sz="2200" dirty="0" err="1"/>
              <a:t>provuar</a:t>
            </a:r>
            <a:r>
              <a:rPr lang="en-US" sz="2200" dirty="0"/>
              <a:t>?</a:t>
            </a:r>
            <a:br>
              <a:rPr lang="en-US" sz="2200" dirty="0"/>
            </a:br>
            <a:r>
              <a:rPr lang="en-US" sz="2200" dirty="0"/>
              <a:t/>
            </a:r>
            <a:br>
              <a:rPr lang="en-US" sz="2200" dirty="0"/>
            </a:br>
            <a:r>
              <a:rPr lang="en-US" sz="2200" dirty="0"/>
              <a:t>4- </a:t>
            </a:r>
            <a:r>
              <a:rPr lang="en-US" sz="2200" dirty="0" err="1" smtClean="0"/>
              <a:t>Deklarimi</a:t>
            </a:r>
            <a:r>
              <a:rPr lang="en-US" sz="2200" dirty="0" smtClean="0"/>
              <a:t> </a:t>
            </a:r>
            <a:r>
              <a:rPr lang="en-US" sz="2200" dirty="0" err="1" smtClean="0"/>
              <a:t>i</a:t>
            </a:r>
            <a:r>
              <a:rPr lang="en-US" sz="2200" dirty="0" smtClean="0"/>
              <a:t> </a:t>
            </a:r>
            <a:r>
              <a:rPr lang="en-US" sz="2200" dirty="0" err="1" smtClean="0"/>
              <a:t>pafajësisë</a:t>
            </a:r>
            <a:r>
              <a:rPr lang="en-US" sz="2200" dirty="0" smtClean="0"/>
              <a:t>, </a:t>
            </a:r>
            <a:r>
              <a:rPr lang="en-US" sz="2200" dirty="0" err="1"/>
              <a:t>në</a:t>
            </a:r>
            <a:r>
              <a:rPr lang="en-US" sz="2200" dirty="0"/>
              <a:t> </a:t>
            </a:r>
            <a:r>
              <a:rPr lang="en-US" sz="2200" dirty="0" err="1"/>
              <a:t>rastin</a:t>
            </a:r>
            <a:r>
              <a:rPr lang="en-US" sz="2200" dirty="0"/>
              <a:t> e </a:t>
            </a:r>
            <a:r>
              <a:rPr lang="en-US" sz="2200" dirty="0" err="1"/>
              <a:t>dytë</a:t>
            </a:r>
            <a:r>
              <a:rPr lang="en-US" sz="2200" dirty="0"/>
              <a:t>, a e </a:t>
            </a:r>
            <a:r>
              <a:rPr lang="en-US" sz="2200" dirty="0" err="1"/>
              <a:t>privon</a:t>
            </a:r>
            <a:r>
              <a:rPr lang="en-US" sz="2200" dirty="0"/>
              <a:t> </a:t>
            </a:r>
            <a:r>
              <a:rPr lang="en-US" sz="2200" dirty="0" err="1"/>
              <a:t>viktimën</a:t>
            </a:r>
            <a:r>
              <a:rPr lang="en-US" sz="2200" dirty="0"/>
              <a:t> </a:t>
            </a:r>
            <a:r>
              <a:rPr lang="en-US" sz="2200" dirty="0" err="1"/>
              <a:t>nga</a:t>
            </a:r>
            <a:r>
              <a:rPr lang="en-US" sz="2200" dirty="0"/>
              <a:t> e </a:t>
            </a:r>
            <a:r>
              <a:rPr lang="en-US" sz="2200" dirty="0" err="1"/>
              <a:t>drejta</a:t>
            </a:r>
            <a:r>
              <a:rPr lang="en-US" sz="2200" dirty="0"/>
              <a:t> </a:t>
            </a:r>
            <a:r>
              <a:rPr lang="en-US" sz="2200" dirty="0" err="1"/>
              <a:t>për</a:t>
            </a:r>
            <a:r>
              <a:rPr lang="en-US" sz="2200" dirty="0"/>
              <a:t> </a:t>
            </a:r>
            <a:r>
              <a:rPr lang="en-US" sz="2200" dirty="0" err="1" smtClean="0"/>
              <a:t>të</a:t>
            </a:r>
            <a:r>
              <a:rPr lang="en-US" sz="2200" dirty="0" smtClean="0"/>
              <a:t> </a:t>
            </a:r>
            <a:r>
              <a:rPr lang="en-US" sz="2200" dirty="0" err="1"/>
              <a:t>kërkuar</a:t>
            </a:r>
            <a:r>
              <a:rPr lang="en-US" sz="2200" dirty="0"/>
              <a:t> </a:t>
            </a:r>
            <a:r>
              <a:rPr lang="en-US" sz="2200" dirty="0" err="1" smtClean="0"/>
              <a:t>të</a:t>
            </a:r>
            <a:r>
              <a:rPr lang="en-US" sz="2200" dirty="0" smtClean="0"/>
              <a:t> </a:t>
            </a:r>
            <a:r>
              <a:rPr lang="en-US" sz="2200" dirty="0" err="1" smtClean="0"/>
              <a:t>dëmshpërblehet</a:t>
            </a:r>
            <a:r>
              <a:rPr lang="en-US" sz="2200" dirty="0" smtClean="0"/>
              <a:t> </a:t>
            </a:r>
            <a:r>
              <a:rPr lang="en-US" sz="2200" dirty="0" err="1" smtClean="0"/>
              <a:t>mbi</a:t>
            </a:r>
            <a:r>
              <a:rPr lang="en-US" sz="2200" dirty="0" smtClean="0"/>
              <a:t> </a:t>
            </a:r>
            <a:r>
              <a:rPr lang="en-US" sz="2200" dirty="0" err="1"/>
              <a:t>bazën</a:t>
            </a:r>
            <a:r>
              <a:rPr lang="en-US" sz="2200" dirty="0"/>
              <a:t> e </a:t>
            </a:r>
            <a:r>
              <a:rPr lang="en-US" sz="2200" dirty="0" err="1"/>
              <a:t>rregullave</a:t>
            </a:r>
            <a:r>
              <a:rPr lang="en-US" sz="2200" dirty="0"/>
              <a:t> </a:t>
            </a:r>
            <a:r>
              <a:rPr lang="en-US" sz="2200" dirty="0" err="1"/>
              <a:t>të</a:t>
            </a:r>
            <a:r>
              <a:rPr lang="en-US" sz="2200" dirty="0"/>
              <a:t> </a:t>
            </a:r>
            <a:r>
              <a:rPr lang="en-US" sz="2200" dirty="0" err="1"/>
              <a:t>procedurës</a:t>
            </a:r>
            <a:r>
              <a:rPr lang="en-US" sz="2200" dirty="0"/>
              <a:t> </a:t>
            </a:r>
            <a:r>
              <a:rPr lang="en-US" sz="2200" dirty="0" err="1"/>
              <a:t>civile</a:t>
            </a:r>
            <a:r>
              <a:rPr lang="en-US" sz="2200" dirty="0"/>
              <a:t>? </a:t>
            </a:r>
            <a:r>
              <a:rPr lang="en-US" sz="2200" dirty="0" err="1" smtClean="0"/>
              <a:t>Mosnjohja</a:t>
            </a:r>
            <a:r>
              <a:rPr lang="en-US" sz="2200" dirty="0" smtClean="0"/>
              <a:t> e </a:t>
            </a:r>
            <a:r>
              <a:rPr lang="en-US" sz="2200" dirty="0" err="1" smtClean="0"/>
              <a:t>kësaj</a:t>
            </a:r>
            <a:r>
              <a:rPr lang="en-US" sz="2200" dirty="0" smtClean="0"/>
              <a:t> </a:t>
            </a:r>
            <a:r>
              <a:rPr lang="en-US" sz="2200" dirty="0" err="1" smtClean="0"/>
              <a:t>të</a:t>
            </a:r>
            <a:r>
              <a:rPr lang="en-US" sz="2200" dirty="0" smtClean="0"/>
              <a:t> </a:t>
            </a:r>
            <a:r>
              <a:rPr lang="en-US" sz="2200" dirty="0" err="1" smtClean="0"/>
              <a:t>drejte</a:t>
            </a:r>
            <a:r>
              <a:rPr lang="en-US" sz="2200" dirty="0" smtClean="0"/>
              <a:t>, do </a:t>
            </a:r>
            <a:r>
              <a:rPr lang="en-US" sz="2200" dirty="0" err="1"/>
              <a:t>të</a:t>
            </a:r>
            <a:r>
              <a:rPr lang="en-US" sz="2200" dirty="0"/>
              <a:t> </a:t>
            </a:r>
            <a:r>
              <a:rPr lang="en-US" sz="2200" dirty="0" err="1"/>
              <a:t>përbënte</a:t>
            </a:r>
            <a:r>
              <a:rPr lang="en-US" sz="2200" dirty="0"/>
              <a:t> </a:t>
            </a:r>
            <a:r>
              <a:rPr lang="en-US" sz="2200" dirty="0" err="1"/>
              <a:t>kjo</a:t>
            </a:r>
            <a:r>
              <a:rPr lang="en-US" sz="2200" dirty="0"/>
              <a:t> </a:t>
            </a:r>
            <a:r>
              <a:rPr lang="en-US" sz="2200" dirty="0" err="1"/>
              <a:t>një</a:t>
            </a:r>
            <a:r>
              <a:rPr lang="en-US" sz="2200" dirty="0"/>
              <a:t> </a:t>
            </a:r>
            <a:r>
              <a:rPr lang="en-US" sz="2200" dirty="0" err="1"/>
              <a:t>kufizim</a:t>
            </a:r>
            <a:r>
              <a:rPr lang="en-US" sz="2200" dirty="0"/>
              <a:t> </a:t>
            </a:r>
            <a:r>
              <a:rPr lang="en-US" sz="2200" dirty="0" err="1"/>
              <a:t>arbitrar</a:t>
            </a:r>
            <a:r>
              <a:rPr lang="en-US" sz="2200" dirty="0"/>
              <a:t> </a:t>
            </a:r>
            <a:r>
              <a:rPr lang="en-US" sz="2200" dirty="0" err="1"/>
              <a:t>dhe</a:t>
            </a:r>
            <a:r>
              <a:rPr lang="en-US" sz="2200" dirty="0"/>
              <a:t> </a:t>
            </a:r>
            <a:r>
              <a:rPr lang="en-US" sz="2200" dirty="0" err="1"/>
              <a:t>shpërpjestimor</a:t>
            </a:r>
            <a:r>
              <a:rPr lang="en-US" sz="2200" dirty="0"/>
              <a:t> </a:t>
            </a:r>
            <a:r>
              <a:rPr lang="en-US" sz="2200" dirty="0" err="1"/>
              <a:t>të</a:t>
            </a:r>
            <a:r>
              <a:rPr lang="en-US" sz="2200" dirty="0"/>
              <a:t> </a:t>
            </a:r>
            <a:r>
              <a:rPr lang="en-US" sz="2200" dirty="0" err="1"/>
              <a:t>së</a:t>
            </a:r>
            <a:r>
              <a:rPr lang="en-US" sz="2200" dirty="0"/>
              <a:t> </a:t>
            </a:r>
            <a:r>
              <a:rPr lang="en-US" sz="2200" dirty="0" err="1"/>
              <a:t>drejtës</a:t>
            </a:r>
            <a:r>
              <a:rPr lang="en-US" sz="2200" dirty="0"/>
              <a:t> </a:t>
            </a:r>
            <a:r>
              <a:rPr lang="en-US" sz="2200" dirty="0" err="1"/>
              <a:t>për</a:t>
            </a:r>
            <a:r>
              <a:rPr lang="en-US" sz="2200" dirty="0"/>
              <a:t> </a:t>
            </a:r>
            <a:r>
              <a:rPr lang="en-US" sz="2200" dirty="0" err="1"/>
              <a:t>aksces</a:t>
            </a:r>
            <a:r>
              <a:rPr lang="en-US" sz="2200" dirty="0"/>
              <a:t> </a:t>
            </a:r>
            <a:r>
              <a:rPr lang="en-US" sz="2200" dirty="0" err="1"/>
              <a:t>në</a:t>
            </a:r>
            <a:r>
              <a:rPr lang="en-US" sz="2200" dirty="0"/>
              <a:t> </a:t>
            </a:r>
            <a:r>
              <a:rPr lang="en-US" sz="2200" dirty="0" err="1"/>
              <a:t>gjykatë</a:t>
            </a:r>
            <a:r>
              <a:rPr lang="en-US" sz="2200" dirty="0"/>
              <a:t>, </a:t>
            </a:r>
            <a:r>
              <a:rPr lang="en-US" sz="2200" dirty="0" err="1"/>
              <a:t>sipas</a:t>
            </a:r>
            <a:r>
              <a:rPr lang="en-US" sz="2200" dirty="0"/>
              <a:t> </a:t>
            </a:r>
            <a:r>
              <a:rPr lang="en-US" sz="2200" dirty="0" err="1"/>
              <a:t>nenit</a:t>
            </a:r>
            <a:r>
              <a:rPr lang="en-US" sz="2200" dirty="0"/>
              <a:t> 6.1 </a:t>
            </a:r>
            <a:r>
              <a:rPr lang="en-US" sz="2200" dirty="0" err="1"/>
              <a:t>të</a:t>
            </a:r>
            <a:r>
              <a:rPr lang="en-US" sz="2200" dirty="0"/>
              <a:t> </a:t>
            </a:r>
            <a:r>
              <a:rPr lang="en-US" sz="2200" dirty="0" err="1"/>
              <a:t>Konventës</a:t>
            </a:r>
            <a:r>
              <a:rPr lang="en-US" sz="2200" dirty="0"/>
              <a:t>?</a:t>
            </a:r>
            <a:br>
              <a:rPr lang="en-US" sz="2200" dirty="0"/>
            </a:br>
            <a:r>
              <a:rPr lang="en-US" sz="2200" dirty="0"/>
              <a:t/>
            </a:r>
            <a:br>
              <a:rPr lang="en-US" sz="2200" dirty="0"/>
            </a:br>
            <a:r>
              <a:rPr lang="en-US" sz="2200" dirty="0"/>
              <a:t>5- Po </a:t>
            </a:r>
            <a:r>
              <a:rPr lang="en-US" sz="2200" dirty="0" err="1"/>
              <a:t>pranimi</a:t>
            </a:r>
            <a:r>
              <a:rPr lang="en-US" sz="2200" dirty="0"/>
              <a:t> </a:t>
            </a:r>
            <a:r>
              <a:rPr lang="en-US" sz="2200" dirty="0" err="1"/>
              <a:t>i</a:t>
            </a:r>
            <a:r>
              <a:rPr lang="en-US" sz="2200" dirty="0"/>
              <a:t> </a:t>
            </a:r>
            <a:r>
              <a:rPr lang="en-US" sz="2200" dirty="0" err="1"/>
              <a:t>padisë</a:t>
            </a:r>
            <a:r>
              <a:rPr lang="en-US" sz="2200" dirty="0"/>
              <a:t> </a:t>
            </a:r>
            <a:r>
              <a:rPr lang="en-US" sz="2200" dirty="0" err="1"/>
              <a:t>civile</a:t>
            </a:r>
            <a:r>
              <a:rPr lang="en-US" sz="2200" dirty="0"/>
              <a:t> </a:t>
            </a:r>
            <a:r>
              <a:rPr lang="en-US" sz="2200" dirty="0" err="1"/>
              <a:t>për</a:t>
            </a:r>
            <a:r>
              <a:rPr lang="en-US" sz="2200" dirty="0"/>
              <a:t> </a:t>
            </a:r>
            <a:r>
              <a:rPr lang="en-US" sz="2200" dirty="0" err="1"/>
              <a:t>shpërblim</a:t>
            </a:r>
            <a:r>
              <a:rPr lang="en-US" sz="2200" dirty="0"/>
              <a:t> </a:t>
            </a:r>
            <a:r>
              <a:rPr lang="en-US" sz="2200" dirty="0" err="1" smtClean="0"/>
              <a:t>dëmi</a:t>
            </a:r>
            <a:r>
              <a:rPr lang="en-US" sz="2200" dirty="0" smtClean="0"/>
              <a:t>, </a:t>
            </a:r>
            <a:r>
              <a:rPr lang="en-US" sz="2200" dirty="0" err="1"/>
              <a:t>në</a:t>
            </a:r>
            <a:r>
              <a:rPr lang="en-US" sz="2200" dirty="0"/>
              <a:t> </a:t>
            </a:r>
            <a:r>
              <a:rPr lang="en-US" sz="2200" dirty="0" err="1"/>
              <a:t>rastin</a:t>
            </a:r>
            <a:r>
              <a:rPr lang="en-US" sz="2200" dirty="0"/>
              <a:t> e </a:t>
            </a:r>
            <a:r>
              <a:rPr lang="en-US" sz="2200" dirty="0" err="1"/>
              <a:t>dytë</a:t>
            </a:r>
            <a:r>
              <a:rPr lang="en-US" sz="2200" dirty="0"/>
              <a:t>, </a:t>
            </a:r>
            <a:r>
              <a:rPr lang="en-US" sz="2200" dirty="0" err="1"/>
              <a:t>nuk</a:t>
            </a:r>
            <a:r>
              <a:rPr lang="en-US" sz="2200" dirty="0"/>
              <a:t> </a:t>
            </a:r>
            <a:r>
              <a:rPr lang="en-US" sz="2200" dirty="0" err="1"/>
              <a:t>përbën</a:t>
            </a:r>
            <a:r>
              <a:rPr lang="en-US" sz="2200" dirty="0"/>
              <a:t> </a:t>
            </a:r>
            <a:r>
              <a:rPr lang="en-US" sz="2200" dirty="0" err="1"/>
              <a:t>një</a:t>
            </a:r>
            <a:r>
              <a:rPr lang="en-US" sz="2200" dirty="0"/>
              <a:t> </a:t>
            </a:r>
            <a:r>
              <a:rPr lang="en-US" sz="2200" dirty="0" err="1"/>
              <a:t>shkak</a:t>
            </a:r>
            <a:r>
              <a:rPr lang="en-US" sz="2200" dirty="0"/>
              <a:t> </a:t>
            </a:r>
            <a:r>
              <a:rPr lang="en-US" sz="2200" dirty="0" err="1"/>
              <a:t>të</a:t>
            </a:r>
            <a:r>
              <a:rPr lang="en-US" sz="2200" dirty="0"/>
              <a:t> </a:t>
            </a:r>
            <a:r>
              <a:rPr lang="en-US" sz="2200" dirty="0" err="1"/>
              <a:t>mjaftueshëm</a:t>
            </a:r>
            <a:r>
              <a:rPr lang="en-US" sz="2200" dirty="0"/>
              <a:t> </a:t>
            </a:r>
            <a:r>
              <a:rPr lang="en-US" sz="2200" dirty="0" err="1"/>
              <a:t>që</a:t>
            </a:r>
            <a:r>
              <a:rPr lang="en-US" sz="2200" dirty="0"/>
              <a:t> </a:t>
            </a:r>
            <a:r>
              <a:rPr lang="en-US" sz="2200" dirty="0" err="1" smtClean="0"/>
              <a:t>i</a:t>
            </a:r>
            <a:r>
              <a:rPr lang="en-US" sz="2200" dirty="0" smtClean="0"/>
              <a:t> </a:t>
            </a:r>
            <a:r>
              <a:rPr lang="en-US" sz="2200" dirty="0" err="1" smtClean="0"/>
              <a:t>gjykuari</a:t>
            </a:r>
            <a:r>
              <a:rPr lang="en-US" sz="2200" dirty="0" smtClean="0"/>
              <a:t> </a:t>
            </a:r>
            <a:r>
              <a:rPr lang="en-US" sz="2200" dirty="0" err="1" smtClean="0"/>
              <a:t>i</a:t>
            </a:r>
            <a:r>
              <a:rPr lang="en-US" sz="2200" dirty="0" smtClean="0"/>
              <a:t> </a:t>
            </a:r>
            <a:r>
              <a:rPr lang="en-US" sz="2200" dirty="0" err="1" smtClean="0"/>
              <a:t>pafajshëm</a:t>
            </a:r>
            <a:r>
              <a:rPr lang="en-US" sz="2200" dirty="0" smtClean="0"/>
              <a:t> “</a:t>
            </a:r>
            <a:r>
              <a:rPr lang="en-US" sz="2200" dirty="0" err="1" smtClean="0"/>
              <a:t>të</a:t>
            </a:r>
            <a:r>
              <a:rPr lang="en-US" sz="2200" dirty="0" smtClean="0"/>
              <a:t> </a:t>
            </a:r>
            <a:r>
              <a:rPr lang="en-US" sz="2200" dirty="0" err="1"/>
              <a:t>prezumohet</a:t>
            </a:r>
            <a:r>
              <a:rPr lang="en-US" sz="2200" dirty="0"/>
              <a:t> </a:t>
            </a:r>
            <a:r>
              <a:rPr lang="en-US" sz="2200" dirty="0" err="1"/>
              <a:t>fajtor</a:t>
            </a:r>
            <a:r>
              <a:rPr lang="en-US" sz="2200" dirty="0"/>
              <a:t>”, </a:t>
            </a:r>
            <a:r>
              <a:rPr lang="en-US" sz="2200" dirty="0" err="1"/>
              <a:t>në</a:t>
            </a:r>
            <a:r>
              <a:rPr lang="en-US" sz="2200" dirty="0"/>
              <a:t> </a:t>
            </a:r>
            <a:r>
              <a:rPr lang="en-US" sz="2200" dirty="0" err="1"/>
              <a:t>kundërshtimin</a:t>
            </a:r>
            <a:r>
              <a:rPr lang="en-US" sz="2200" dirty="0"/>
              <a:t> me </a:t>
            </a:r>
            <a:r>
              <a:rPr lang="en-US" sz="2200" dirty="0" err="1"/>
              <a:t>parashikimin</a:t>
            </a:r>
            <a:r>
              <a:rPr lang="en-US" sz="2200" dirty="0"/>
              <a:t> e </a:t>
            </a:r>
            <a:r>
              <a:rPr lang="en-US" sz="2200" dirty="0" err="1"/>
              <a:t>nenit</a:t>
            </a:r>
            <a:r>
              <a:rPr lang="en-US" sz="2200" dirty="0"/>
              <a:t> 6.2 </a:t>
            </a:r>
            <a:r>
              <a:rPr lang="en-US" sz="2200" dirty="0" err="1"/>
              <a:t>të</a:t>
            </a:r>
            <a:r>
              <a:rPr lang="en-US" sz="2200" dirty="0"/>
              <a:t> </a:t>
            </a:r>
            <a:r>
              <a:rPr lang="en-US" sz="2200" dirty="0" err="1"/>
              <a:t>Konventës</a:t>
            </a:r>
            <a:r>
              <a:rPr lang="en-US" sz="2200" dirty="0"/>
              <a:t>?</a:t>
            </a:r>
            <a:br>
              <a:rPr lang="en-US" sz="2200" dirty="0"/>
            </a:br>
            <a:r>
              <a:rPr lang="en-US" sz="2200" dirty="0" smtClean="0"/>
              <a:t/>
            </a:r>
            <a:br>
              <a:rPr lang="en-US" sz="2200" dirty="0" smtClean="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2200" dirty="0" smtClean="0"/>
              <a:t> </a:t>
            </a:r>
            <a:endParaRPr lang="en-US" sz="2200" dirty="0"/>
          </a:p>
        </p:txBody>
      </p:sp>
    </p:spTree>
    <p:extLst>
      <p:ext uri="{BB962C8B-B14F-4D97-AF65-F5344CB8AC3E}">
        <p14:creationId xmlns:p14="http://schemas.microsoft.com/office/powerpoint/2010/main" val="2210591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9"/>
          <p:cNvSpPr txBox="1">
            <a:spLocks noChangeArrowheads="1"/>
          </p:cNvSpPr>
          <p:nvPr/>
        </p:nvSpPr>
        <p:spPr bwMode="auto">
          <a:xfrm>
            <a:off x="2879725" y="1712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endParaRPr lang="en-US"/>
          </a:p>
        </p:txBody>
      </p:sp>
      <p:sp>
        <p:nvSpPr>
          <p:cNvPr id="14340" name="Rectangle 10"/>
          <p:cNvSpPr>
            <a:spLocks noChangeArrowheads="1"/>
          </p:cNvSpPr>
          <p:nvPr/>
        </p:nvSpPr>
        <p:spPr bwMode="auto">
          <a:xfrm>
            <a:off x="2133600" y="1304916"/>
            <a:ext cx="1676400" cy="533400"/>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defRPr/>
            </a:pPr>
            <a:r>
              <a:rPr lang="en-US" sz="1600" b="1" dirty="0" err="1">
                <a:latin typeface="Century Gothic" pitchFamily="34" charset="0"/>
              </a:rPr>
              <a:t>Fakti</a:t>
            </a:r>
            <a:r>
              <a:rPr lang="en-US" sz="1600" b="1" dirty="0">
                <a:latin typeface="Century Gothic" pitchFamily="34" charset="0"/>
              </a:rPr>
              <a:t> </a:t>
            </a:r>
            <a:r>
              <a:rPr lang="en-US" sz="1600" b="1" dirty="0" err="1">
                <a:latin typeface="Century Gothic" pitchFamily="34" charset="0"/>
              </a:rPr>
              <a:t>i</a:t>
            </a:r>
            <a:r>
              <a:rPr lang="en-US" sz="1600" b="1" dirty="0">
                <a:latin typeface="Century Gothic" pitchFamily="34" charset="0"/>
              </a:rPr>
              <a:t> </a:t>
            </a:r>
            <a:r>
              <a:rPr lang="en-US" sz="1600" b="1" dirty="0" err="1">
                <a:latin typeface="Century Gothic" pitchFamily="34" charset="0"/>
              </a:rPr>
              <a:t>provuar</a:t>
            </a:r>
            <a:endParaRPr lang="en-US" sz="1600" b="1" dirty="0">
              <a:latin typeface="Century Gothic" pitchFamily="34" charset="0"/>
            </a:endParaRPr>
          </a:p>
        </p:txBody>
      </p:sp>
      <p:sp>
        <p:nvSpPr>
          <p:cNvPr id="14341" name="Rectangle 12"/>
          <p:cNvSpPr>
            <a:spLocks noChangeArrowheads="1"/>
          </p:cNvSpPr>
          <p:nvPr/>
        </p:nvSpPr>
        <p:spPr bwMode="auto">
          <a:xfrm>
            <a:off x="4583113" y="1328731"/>
            <a:ext cx="1600200" cy="5334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US" sz="1600" b="1" dirty="0" err="1">
                <a:latin typeface="Century Gothic" pitchFamily="34" charset="0"/>
              </a:rPr>
              <a:t>Ligji</a:t>
            </a:r>
            <a:r>
              <a:rPr lang="en-US" sz="1600" b="1" dirty="0">
                <a:latin typeface="Century Gothic" pitchFamily="34" charset="0"/>
              </a:rPr>
              <a:t> </a:t>
            </a:r>
            <a:r>
              <a:rPr lang="en-US" sz="1600" b="1" dirty="0" err="1">
                <a:latin typeface="Century Gothic" pitchFamily="34" charset="0"/>
              </a:rPr>
              <a:t>shkencor</a:t>
            </a:r>
            <a:endParaRPr lang="en-US" sz="1600" b="1" dirty="0">
              <a:latin typeface="Century Gothic" pitchFamily="34" charset="0"/>
            </a:endParaRPr>
          </a:p>
        </p:txBody>
      </p:sp>
      <p:sp>
        <p:nvSpPr>
          <p:cNvPr id="14342" name="Rectangle 15"/>
          <p:cNvSpPr>
            <a:spLocks noChangeArrowheads="1"/>
          </p:cNvSpPr>
          <p:nvPr/>
        </p:nvSpPr>
        <p:spPr bwMode="auto">
          <a:xfrm>
            <a:off x="6948490" y="1336674"/>
            <a:ext cx="3048000" cy="533400"/>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a:defRPr/>
            </a:pPr>
            <a:r>
              <a:rPr lang="en-US" sz="1600" b="1" dirty="0" err="1">
                <a:latin typeface="Century Gothic" pitchFamily="34" charset="0"/>
              </a:rPr>
              <a:t>Fakti</a:t>
            </a:r>
            <a:r>
              <a:rPr lang="en-US" sz="1600" b="1" dirty="0">
                <a:latin typeface="Century Gothic" pitchFamily="34" charset="0"/>
              </a:rPr>
              <a:t> </a:t>
            </a:r>
            <a:r>
              <a:rPr lang="en-US" sz="1600" b="1" dirty="0" err="1">
                <a:latin typeface="Century Gothic" pitchFamily="34" charset="0"/>
              </a:rPr>
              <a:t>që</a:t>
            </a:r>
            <a:r>
              <a:rPr lang="en-US" sz="1600" b="1" dirty="0">
                <a:latin typeface="Century Gothic" pitchFamily="34" charset="0"/>
              </a:rPr>
              <a:t> </a:t>
            </a:r>
            <a:r>
              <a:rPr lang="en-US" sz="1600" b="1" dirty="0" err="1">
                <a:latin typeface="Century Gothic" pitchFamily="34" charset="0"/>
              </a:rPr>
              <a:t>duam</a:t>
            </a:r>
            <a:r>
              <a:rPr lang="en-US" sz="1600" b="1" dirty="0">
                <a:latin typeface="Century Gothic" pitchFamily="34" charset="0"/>
              </a:rPr>
              <a:t> </a:t>
            </a:r>
            <a:r>
              <a:rPr lang="en-US" sz="1600" b="1" dirty="0" err="1">
                <a:latin typeface="Century Gothic" pitchFamily="34" charset="0"/>
              </a:rPr>
              <a:t>të</a:t>
            </a:r>
            <a:r>
              <a:rPr lang="en-US" sz="1600" b="1" dirty="0">
                <a:latin typeface="Century Gothic" pitchFamily="34" charset="0"/>
              </a:rPr>
              <a:t> </a:t>
            </a:r>
            <a:r>
              <a:rPr lang="en-US" sz="1600" b="1" dirty="0" err="1">
                <a:latin typeface="Century Gothic" pitchFamily="34" charset="0"/>
              </a:rPr>
              <a:t>provojmë</a:t>
            </a:r>
            <a:endParaRPr lang="en-US" sz="1600" b="1" dirty="0">
              <a:latin typeface="Century Gothic" pitchFamily="34" charset="0"/>
            </a:endParaRPr>
          </a:p>
        </p:txBody>
      </p:sp>
      <p:sp>
        <p:nvSpPr>
          <p:cNvPr id="14343" name="AutoShape 17"/>
          <p:cNvSpPr>
            <a:spLocks noChangeArrowheads="1"/>
          </p:cNvSpPr>
          <p:nvPr/>
        </p:nvSpPr>
        <p:spPr bwMode="auto">
          <a:xfrm>
            <a:off x="3719513" y="1557339"/>
            <a:ext cx="976312" cy="485775"/>
          </a:xfrm>
          <a:prstGeom prst="rightArrow">
            <a:avLst>
              <a:gd name="adj1" fmla="val 50000"/>
              <a:gd name="adj2" fmla="val 50245"/>
            </a:avLst>
          </a:prstGeom>
          <a:solidFill>
            <a:schemeClr val="tx2">
              <a:lumMod val="40000"/>
              <a:lumOff val="60000"/>
            </a:schemeClr>
          </a:solidFill>
          <a:ln w="9525">
            <a:solidFill>
              <a:schemeClr val="tx1"/>
            </a:solidFill>
            <a:miter lim="800000"/>
            <a:headEnd/>
            <a:tailEnd/>
          </a:ln>
        </p:spPr>
        <p:txBody>
          <a:bodyPr wrap="none" anchor="ctr"/>
          <a:lstStyle/>
          <a:p>
            <a:pPr>
              <a:defRPr/>
            </a:pPr>
            <a:endParaRPr lang="en-US"/>
          </a:p>
        </p:txBody>
      </p:sp>
      <p:sp>
        <p:nvSpPr>
          <p:cNvPr id="14344" name="AutoShape 18"/>
          <p:cNvSpPr>
            <a:spLocks noChangeArrowheads="1"/>
          </p:cNvSpPr>
          <p:nvPr/>
        </p:nvSpPr>
        <p:spPr bwMode="auto">
          <a:xfrm>
            <a:off x="6077745" y="1554165"/>
            <a:ext cx="976313" cy="485775"/>
          </a:xfrm>
          <a:prstGeom prst="rightArrow">
            <a:avLst>
              <a:gd name="adj1" fmla="val 50000"/>
              <a:gd name="adj2" fmla="val 50245"/>
            </a:avLst>
          </a:prstGeom>
          <a:solidFill>
            <a:schemeClr val="tx2">
              <a:lumMod val="40000"/>
              <a:lumOff val="60000"/>
            </a:schemeClr>
          </a:solidFill>
          <a:ln w="9525">
            <a:solidFill>
              <a:schemeClr val="tx1"/>
            </a:solidFill>
            <a:miter lim="800000"/>
            <a:headEnd/>
            <a:tailEnd/>
          </a:ln>
        </p:spPr>
        <p:txBody>
          <a:bodyPr wrap="none" anchor="ctr"/>
          <a:lstStyle/>
          <a:p>
            <a:pPr>
              <a:defRPr/>
            </a:pPr>
            <a:endParaRPr lang="en-US"/>
          </a:p>
        </p:txBody>
      </p:sp>
      <p:sp>
        <p:nvSpPr>
          <p:cNvPr id="14345" name="Text Box 19"/>
          <p:cNvSpPr txBox="1">
            <a:spLocks noChangeArrowheads="1"/>
          </p:cNvSpPr>
          <p:nvPr/>
        </p:nvSpPr>
        <p:spPr bwMode="auto">
          <a:xfrm>
            <a:off x="1005840" y="2397124"/>
            <a:ext cx="9966960" cy="286232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just">
              <a:buNone/>
            </a:pPr>
            <a:r>
              <a:rPr lang="en-US" b="1" dirty="0" smtClean="0"/>
              <a:t>Si  </a:t>
            </a:r>
            <a:r>
              <a:rPr lang="en-US" b="1" dirty="0" err="1"/>
              <a:t>mund</a:t>
            </a:r>
            <a:r>
              <a:rPr lang="en-US" b="1" dirty="0"/>
              <a:t> </a:t>
            </a:r>
            <a:r>
              <a:rPr lang="en-US" b="1" dirty="0" err="1"/>
              <a:t>të</a:t>
            </a:r>
            <a:r>
              <a:rPr lang="en-US" b="1" dirty="0"/>
              <a:t> </a:t>
            </a:r>
            <a:r>
              <a:rPr lang="en-US" b="1" dirty="0" err="1"/>
              <a:t>zbatohet</a:t>
            </a:r>
            <a:r>
              <a:rPr lang="en-US" b="1" dirty="0"/>
              <a:t> </a:t>
            </a:r>
            <a:r>
              <a:rPr lang="en-US" b="1" dirty="0" err="1"/>
              <a:t>ligji</a:t>
            </a:r>
            <a:r>
              <a:rPr lang="en-US" b="1" dirty="0"/>
              <a:t> </a:t>
            </a:r>
            <a:r>
              <a:rPr lang="en-US" b="1" dirty="0" err="1"/>
              <a:t>shkencor</a:t>
            </a:r>
            <a:r>
              <a:rPr lang="en-US" b="1" dirty="0" smtClean="0"/>
              <a:t>:</a:t>
            </a:r>
          </a:p>
          <a:p>
            <a:pPr algn="just">
              <a:buNone/>
            </a:pPr>
            <a:endParaRPr lang="en-US" b="1" dirty="0"/>
          </a:p>
          <a:p>
            <a:pPr marL="400050" indent="-400050" algn="just">
              <a:buAutoNum type="romanLcParenBoth"/>
            </a:pPr>
            <a:r>
              <a:rPr lang="en-US" dirty="0" err="1"/>
              <a:t>Zgjidhet</a:t>
            </a:r>
            <a:r>
              <a:rPr lang="en-US" dirty="0"/>
              <a:t> </a:t>
            </a:r>
            <a:r>
              <a:rPr lang="en-US" dirty="0" err="1"/>
              <a:t>ligji</a:t>
            </a:r>
            <a:r>
              <a:rPr lang="en-US" dirty="0"/>
              <a:t> </a:t>
            </a:r>
            <a:r>
              <a:rPr lang="en-US" dirty="0" err="1"/>
              <a:t>që</a:t>
            </a:r>
            <a:r>
              <a:rPr lang="en-US" dirty="0"/>
              <a:t> </a:t>
            </a:r>
            <a:r>
              <a:rPr lang="en-US" dirty="0" err="1"/>
              <a:t>duhet</a:t>
            </a:r>
            <a:r>
              <a:rPr lang="en-US" dirty="0"/>
              <a:t> </a:t>
            </a:r>
            <a:r>
              <a:rPr lang="en-US" dirty="0" err="1"/>
              <a:t>zbatuar</a:t>
            </a:r>
            <a:r>
              <a:rPr lang="en-US" dirty="0"/>
              <a:t>;</a:t>
            </a:r>
          </a:p>
          <a:p>
            <a:pPr marL="400050" indent="-400050" algn="just">
              <a:buAutoNum type="romanLcParenBoth"/>
            </a:pPr>
            <a:r>
              <a:rPr lang="en-US" dirty="0" err="1"/>
              <a:t>Vlerësohet</a:t>
            </a:r>
            <a:r>
              <a:rPr lang="en-US" dirty="0"/>
              <a:t> </a:t>
            </a:r>
            <a:r>
              <a:rPr lang="en-US" dirty="0" err="1"/>
              <a:t>mënyra</a:t>
            </a:r>
            <a:r>
              <a:rPr lang="en-US" dirty="0"/>
              <a:t> </a:t>
            </a:r>
            <a:r>
              <a:rPr lang="en-US" dirty="0" err="1"/>
              <a:t>sesi</a:t>
            </a:r>
            <a:r>
              <a:rPr lang="en-US" dirty="0"/>
              <a:t> </a:t>
            </a:r>
            <a:r>
              <a:rPr lang="en-US" dirty="0" err="1"/>
              <a:t>duhet</a:t>
            </a:r>
            <a:r>
              <a:rPr lang="en-US" dirty="0"/>
              <a:t> </a:t>
            </a:r>
            <a:r>
              <a:rPr lang="en-US" dirty="0" err="1"/>
              <a:t>zbatuar</a:t>
            </a:r>
            <a:r>
              <a:rPr lang="en-US" dirty="0"/>
              <a:t>;</a:t>
            </a:r>
          </a:p>
          <a:p>
            <a:pPr marL="400050" indent="-400050" algn="just">
              <a:buAutoNum type="romanLcParenBoth"/>
            </a:pPr>
            <a:r>
              <a:rPr lang="en-US" dirty="0" err="1"/>
              <a:t>Individualizohet</a:t>
            </a:r>
            <a:r>
              <a:rPr lang="en-US" dirty="0"/>
              <a:t> </a:t>
            </a:r>
            <a:r>
              <a:rPr lang="en-US" dirty="0" err="1"/>
              <a:t>fakti</a:t>
            </a:r>
            <a:r>
              <a:rPr lang="en-US" dirty="0"/>
              <a:t> </a:t>
            </a:r>
            <a:r>
              <a:rPr lang="en-US" dirty="0" err="1"/>
              <a:t>mbi</a:t>
            </a:r>
            <a:r>
              <a:rPr lang="en-US" dirty="0"/>
              <a:t> </a:t>
            </a:r>
            <a:r>
              <a:rPr lang="en-US" dirty="0" err="1"/>
              <a:t>të</a:t>
            </a:r>
            <a:r>
              <a:rPr lang="en-US" dirty="0"/>
              <a:t> </a:t>
            </a:r>
            <a:r>
              <a:rPr lang="en-US" dirty="0" err="1"/>
              <a:t>cilin</a:t>
            </a:r>
            <a:r>
              <a:rPr lang="en-US" dirty="0"/>
              <a:t> </a:t>
            </a:r>
            <a:r>
              <a:rPr lang="en-US" dirty="0" err="1"/>
              <a:t>duhet</a:t>
            </a:r>
            <a:r>
              <a:rPr lang="en-US" dirty="0"/>
              <a:t> </a:t>
            </a:r>
            <a:r>
              <a:rPr lang="en-US" dirty="0" err="1"/>
              <a:t>të</a:t>
            </a:r>
            <a:r>
              <a:rPr lang="en-US" dirty="0"/>
              <a:t> </a:t>
            </a:r>
            <a:r>
              <a:rPr lang="en-US" dirty="0" err="1"/>
              <a:t>zbatohet</a:t>
            </a:r>
            <a:r>
              <a:rPr lang="en-US" dirty="0"/>
              <a:t> </a:t>
            </a:r>
            <a:r>
              <a:rPr lang="en-US" dirty="0" err="1"/>
              <a:t>ky</a:t>
            </a:r>
            <a:r>
              <a:rPr lang="en-US" dirty="0"/>
              <a:t> </a:t>
            </a:r>
            <a:r>
              <a:rPr lang="en-US" dirty="0" err="1"/>
              <a:t>ligj</a:t>
            </a:r>
            <a:r>
              <a:rPr lang="en-US" dirty="0"/>
              <a:t>.</a:t>
            </a:r>
          </a:p>
          <a:p>
            <a:pPr marL="400050" indent="-400050" algn="just">
              <a:buAutoNum type="romanLcParenBoth"/>
            </a:pPr>
            <a:endParaRPr lang="en-US" dirty="0"/>
          </a:p>
          <a:p>
            <a:pPr marL="400050" indent="-400050" algn="just"/>
            <a:r>
              <a:rPr lang="en-US" u="sng" dirty="0" err="1"/>
              <a:t>Problemi</a:t>
            </a:r>
            <a:r>
              <a:rPr lang="en-US" dirty="0"/>
              <a:t>: </a:t>
            </a:r>
            <a:r>
              <a:rPr lang="en-US" b="1" dirty="0" err="1"/>
              <a:t>Interpretimi</a:t>
            </a:r>
            <a:r>
              <a:rPr lang="en-US" b="1" dirty="0"/>
              <a:t> </a:t>
            </a:r>
            <a:r>
              <a:rPr lang="en-US" b="1" dirty="0" err="1"/>
              <a:t>korrekt</a:t>
            </a:r>
            <a:r>
              <a:rPr lang="en-US" b="1" dirty="0"/>
              <a:t> </a:t>
            </a:r>
            <a:r>
              <a:rPr lang="en-US" b="1" dirty="0" err="1"/>
              <a:t>i</a:t>
            </a:r>
            <a:r>
              <a:rPr lang="en-US" b="1" dirty="0"/>
              <a:t> </a:t>
            </a:r>
            <a:r>
              <a:rPr lang="en-US" b="1" dirty="0" err="1"/>
              <a:t>dukurisë</a:t>
            </a:r>
            <a:r>
              <a:rPr lang="en-US" b="1" dirty="0"/>
              <a:t> </a:t>
            </a:r>
            <a:r>
              <a:rPr lang="en-US" b="1" dirty="0" err="1"/>
              <a:t>në</a:t>
            </a:r>
            <a:r>
              <a:rPr lang="en-US" b="1" dirty="0"/>
              <a:t> </a:t>
            </a:r>
            <a:r>
              <a:rPr lang="en-US" b="1" dirty="0" err="1"/>
              <a:t>kushte</a:t>
            </a:r>
            <a:r>
              <a:rPr lang="en-US" b="1" dirty="0"/>
              <a:t> </a:t>
            </a:r>
            <a:r>
              <a:rPr lang="en-US" b="1" dirty="0" err="1"/>
              <a:t>të</a:t>
            </a:r>
            <a:r>
              <a:rPr lang="en-US" b="1" dirty="0"/>
              <a:t> </a:t>
            </a:r>
            <a:r>
              <a:rPr lang="en-US" b="1" dirty="0" err="1"/>
              <a:t>ngjashme</a:t>
            </a:r>
            <a:r>
              <a:rPr lang="en-US" b="1" dirty="0"/>
              <a:t>, </a:t>
            </a:r>
            <a:r>
              <a:rPr lang="en-US" b="1" dirty="0" err="1"/>
              <a:t>për</a:t>
            </a:r>
            <a:r>
              <a:rPr lang="en-US" b="1" dirty="0"/>
              <a:t> </a:t>
            </a:r>
            <a:r>
              <a:rPr lang="en-US" b="1" dirty="0" err="1"/>
              <a:t>të</a:t>
            </a:r>
            <a:r>
              <a:rPr lang="en-US" b="1" dirty="0"/>
              <a:t> </a:t>
            </a:r>
            <a:r>
              <a:rPr lang="en-US" b="1" dirty="0" err="1"/>
              <a:t>vlerësuar</a:t>
            </a:r>
            <a:r>
              <a:rPr lang="en-US" b="1" dirty="0"/>
              <a:t>  </a:t>
            </a:r>
            <a:r>
              <a:rPr lang="en-US" b="1" dirty="0" err="1"/>
              <a:t>probabilitetin</a:t>
            </a:r>
            <a:r>
              <a:rPr lang="en-US" b="1" dirty="0"/>
              <a:t>  e </a:t>
            </a:r>
            <a:r>
              <a:rPr lang="en-US" b="1" dirty="0" err="1"/>
              <a:t>lidhjes</a:t>
            </a:r>
            <a:r>
              <a:rPr lang="en-US" b="1" dirty="0"/>
              <a:t> </a:t>
            </a:r>
            <a:r>
              <a:rPr lang="en-US" b="1" dirty="0" err="1"/>
              <a:t>shkakësore</a:t>
            </a:r>
            <a:r>
              <a:rPr lang="en-US" dirty="0"/>
              <a:t>.</a:t>
            </a:r>
          </a:p>
          <a:p>
            <a:pPr marL="400050" indent="-400050" algn="just"/>
            <a:endParaRPr lang="en-US" u="sng" dirty="0" smtClean="0"/>
          </a:p>
          <a:p>
            <a:pPr marL="400050" indent="-400050" algn="just"/>
            <a:r>
              <a:rPr lang="en-US" u="sng" dirty="0" err="1" smtClean="0"/>
              <a:t>Ligjet</a:t>
            </a:r>
            <a:r>
              <a:rPr lang="en-US" u="sng" dirty="0" smtClean="0"/>
              <a:t> </a:t>
            </a:r>
            <a:r>
              <a:rPr lang="en-US" u="sng" dirty="0" err="1"/>
              <a:t>shkencore</a:t>
            </a:r>
            <a:r>
              <a:rPr lang="en-US" dirty="0"/>
              <a:t>:  </a:t>
            </a:r>
            <a:r>
              <a:rPr lang="en-US" dirty="0" err="1"/>
              <a:t>universale</a:t>
            </a:r>
            <a:r>
              <a:rPr lang="en-US" dirty="0"/>
              <a:t> </a:t>
            </a:r>
            <a:r>
              <a:rPr lang="en-US" dirty="0" err="1"/>
              <a:t>dhe</a:t>
            </a:r>
            <a:r>
              <a:rPr lang="en-US" dirty="0"/>
              <a:t> </a:t>
            </a:r>
            <a:r>
              <a:rPr lang="en-US" dirty="0" err="1"/>
              <a:t>probabilistike</a:t>
            </a:r>
            <a:endParaRPr lang="en-US" dirty="0"/>
          </a:p>
        </p:txBody>
      </p:sp>
      <p:sp>
        <p:nvSpPr>
          <p:cNvPr id="2" name="Title 1"/>
          <p:cNvSpPr>
            <a:spLocks noGrp="1"/>
          </p:cNvSpPr>
          <p:nvPr>
            <p:ph type="title"/>
          </p:nvPr>
        </p:nvSpPr>
        <p:spPr>
          <a:xfrm>
            <a:off x="838200" y="365126"/>
            <a:ext cx="10515600" cy="793740"/>
          </a:xfrm>
        </p:spPr>
        <p:txBody>
          <a:bodyPr>
            <a:normAutofit fontScale="90000"/>
          </a:bodyPr>
          <a:lstStyle/>
          <a:p>
            <a:r>
              <a:rPr lang="en-US" sz="2200" b="1" dirty="0"/>
              <a:t>PROBLEMI I LIDHJES SHKAKËSORE NË RASTET E PROVËS </a:t>
            </a:r>
            <a:r>
              <a:rPr lang="en-US" sz="2200" b="1" dirty="0" smtClean="0"/>
              <a:t>SHKENCORE</a:t>
            </a:r>
            <a:r>
              <a:rPr lang="en-US" sz="2200" dirty="0"/>
              <a:t/>
            </a:r>
            <a:br>
              <a:rPr lang="en-US" sz="2200" dirty="0"/>
            </a:br>
            <a:r>
              <a:rPr lang="en-US" sz="2200" dirty="0" smtClean="0"/>
              <a:t/>
            </a:r>
            <a:br>
              <a:rPr lang="en-US" sz="2200" dirty="0" smtClean="0"/>
            </a:br>
            <a:endParaRPr lang="en-US" sz="2200" dirty="0"/>
          </a:p>
        </p:txBody>
      </p:sp>
    </p:spTree>
    <p:extLst>
      <p:ext uri="{BB962C8B-B14F-4D97-AF65-F5344CB8AC3E}">
        <p14:creationId xmlns:p14="http://schemas.microsoft.com/office/powerpoint/2010/main" val="3825627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71507"/>
          </a:xfrm>
        </p:spPr>
        <p:txBody>
          <a:bodyPr>
            <a:normAutofit/>
          </a:bodyPr>
          <a:lstStyle/>
          <a:p>
            <a:pPr marL="533400" indent="-533400">
              <a:lnSpc>
                <a:spcPct val="80000"/>
              </a:lnSpc>
              <a:defRPr/>
            </a:pPr>
            <a:r>
              <a:rPr lang="en-US" sz="2000" b="1" dirty="0" smtClean="0"/>
              <a:t>	</a:t>
            </a:r>
            <a:r>
              <a:rPr lang="en-US" sz="2200" b="1" dirty="0" smtClean="0"/>
              <a:t>PROBLEMI </a:t>
            </a:r>
            <a:r>
              <a:rPr lang="en-US" sz="2200" b="1" dirty="0"/>
              <a:t>I PROVËS SË LIDHJES </a:t>
            </a:r>
            <a:r>
              <a:rPr lang="en-US" sz="2200" b="1" dirty="0" smtClean="0"/>
              <a:t>SHKAKËSORE</a:t>
            </a:r>
            <a:r>
              <a:rPr lang="en-US" sz="2000" b="1" dirty="0"/>
              <a:t/>
            </a:r>
            <a:br>
              <a:rPr lang="en-US" sz="2000" b="1" dirty="0"/>
            </a:br>
            <a:r>
              <a:rPr lang="en-US" sz="2000" b="1" dirty="0" smtClean="0"/>
              <a:t/>
            </a:r>
            <a:br>
              <a:rPr lang="en-US" sz="2000" b="1" dirty="0" smtClean="0"/>
            </a:br>
            <a:r>
              <a:rPr lang="en-US" sz="1800" b="1" dirty="0" err="1"/>
              <a:t>Vëreni</a:t>
            </a:r>
            <a:r>
              <a:rPr lang="en-US" sz="1800" b="1" dirty="0"/>
              <a:t> me </a:t>
            </a:r>
            <a:r>
              <a:rPr lang="en-US" sz="1800" b="1" dirty="0" err="1"/>
              <a:t>kujdes</a:t>
            </a:r>
            <a:r>
              <a:rPr lang="en-US" sz="1800" b="1" dirty="0"/>
              <a:t> </a:t>
            </a:r>
            <a:r>
              <a:rPr lang="en-US" sz="1800" b="1" dirty="0" err="1"/>
              <a:t>shembujt</a:t>
            </a:r>
            <a:r>
              <a:rPr lang="en-US" sz="1800" b="1" dirty="0"/>
              <a:t> e </a:t>
            </a:r>
            <a:r>
              <a:rPr lang="en-US" sz="1800" b="1" dirty="0" err="1"/>
              <a:t>mëposhtëm</a:t>
            </a:r>
            <a:r>
              <a:rPr lang="en-US" sz="1800" b="1" dirty="0"/>
              <a:t>:</a:t>
            </a:r>
            <a:br>
              <a:rPr lang="en-US" sz="1800" b="1" dirty="0"/>
            </a:br>
            <a:r>
              <a:rPr lang="en-US" sz="1800" b="1" dirty="0" smtClean="0"/>
              <a:t/>
            </a:r>
            <a:br>
              <a:rPr lang="en-US" sz="1800" b="1" dirty="0" smtClean="0"/>
            </a:br>
            <a:r>
              <a:rPr lang="en-US" sz="1800" dirty="0" smtClean="0"/>
              <a:t>1- X-</a:t>
            </a:r>
            <a:r>
              <a:rPr lang="en-US" sz="1800" dirty="0" err="1" smtClean="0"/>
              <a:t>i</a:t>
            </a:r>
            <a:r>
              <a:rPr lang="en-US" sz="1800" dirty="0" smtClean="0"/>
              <a:t> </a:t>
            </a:r>
            <a:r>
              <a:rPr lang="en-US" sz="1800" dirty="0" err="1"/>
              <a:t>goditet</a:t>
            </a:r>
            <a:r>
              <a:rPr lang="en-US" sz="1800" dirty="0"/>
              <a:t> me </a:t>
            </a:r>
            <a:r>
              <a:rPr lang="en-US" sz="1800" dirty="0" err="1"/>
              <a:t>thikë</a:t>
            </a:r>
            <a:r>
              <a:rPr lang="en-US" sz="1800" dirty="0"/>
              <a:t> </a:t>
            </a:r>
            <a:r>
              <a:rPr lang="en-US" sz="1800" dirty="0" err="1"/>
              <a:t>në</a:t>
            </a:r>
            <a:r>
              <a:rPr lang="en-US" sz="1800" dirty="0"/>
              <a:t> </a:t>
            </a:r>
            <a:r>
              <a:rPr lang="en-US" sz="1800" dirty="0" err="1"/>
              <a:t>zemër</a:t>
            </a:r>
            <a:r>
              <a:rPr lang="en-US" sz="1800" dirty="0"/>
              <a:t> </a:t>
            </a:r>
            <a:r>
              <a:rPr lang="en-US" sz="1800" dirty="0" err="1"/>
              <a:t>dhe</a:t>
            </a:r>
            <a:r>
              <a:rPr lang="en-US" sz="1800" dirty="0"/>
              <a:t> </a:t>
            </a:r>
            <a:r>
              <a:rPr lang="en-US" sz="1800" dirty="0" err="1"/>
              <a:t>vdes</a:t>
            </a:r>
            <a:r>
              <a:rPr lang="en-US" sz="1800" dirty="0"/>
              <a:t>;</a:t>
            </a:r>
            <a:br>
              <a:rPr lang="en-US" sz="1800" dirty="0"/>
            </a:br>
            <a:r>
              <a:rPr lang="en-US" sz="1800" dirty="0" smtClean="0"/>
              <a:t>2- X-</a:t>
            </a:r>
            <a:r>
              <a:rPr lang="en-US" sz="1800" dirty="0" err="1" smtClean="0"/>
              <a:t>i</a:t>
            </a:r>
            <a:r>
              <a:rPr lang="en-US" sz="1800" dirty="0" smtClean="0"/>
              <a:t> </a:t>
            </a:r>
            <a:r>
              <a:rPr lang="en-US" sz="1800" dirty="0" err="1"/>
              <a:t>goditet</a:t>
            </a:r>
            <a:r>
              <a:rPr lang="en-US" sz="1800" dirty="0"/>
              <a:t> </a:t>
            </a:r>
            <a:r>
              <a:rPr lang="en-US" sz="1800" dirty="0" err="1"/>
              <a:t>në</a:t>
            </a:r>
            <a:r>
              <a:rPr lang="en-US" sz="1800" dirty="0"/>
              <a:t> </a:t>
            </a:r>
            <a:r>
              <a:rPr lang="en-US" sz="1800" dirty="0" err="1"/>
              <a:t>kokë</a:t>
            </a:r>
            <a:r>
              <a:rPr lang="en-US" sz="1800" dirty="0"/>
              <a:t> </a:t>
            </a:r>
            <a:r>
              <a:rPr lang="en-US" sz="1800" dirty="0" err="1"/>
              <a:t>nga</a:t>
            </a:r>
            <a:r>
              <a:rPr lang="en-US" sz="1800" dirty="0"/>
              <a:t> </a:t>
            </a:r>
            <a:r>
              <a:rPr lang="en-US" sz="1800" dirty="0" err="1"/>
              <a:t>një</a:t>
            </a:r>
            <a:r>
              <a:rPr lang="en-US" sz="1800" dirty="0"/>
              <a:t> </a:t>
            </a:r>
            <a:r>
              <a:rPr lang="en-US" sz="1800" dirty="0" err="1"/>
              <a:t>saksi</a:t>
            </a:r>
            <a:r>
              <a:rPr lang="en-US" sz="1800" dirty="0"/>
              <a:t> </a:t>
            </a:r>
            <a:r>
              <a:rPr lang="en-US" sz="1800" dirty="0" err="1"/>
              <a:t>që</a:t>
            </a:r>
            <a:r>
              <a:rPr lang="en-US" sz="1800" dirty="0"/>
              <a:t> </a:t>
            </a:r>
            <a:r>
              <a:rPr lang="en-US" sz="1800" dirty="0" err="1"/>
              <a:t>bie</a:t>
            </a:r>
            <a:r>
              <a:rPr lang="en-US" sz="1800" dirty="0"/>
              <a:t> </a:t>
            </a:r>
            <a:r>
              <a:rPr lang="en-US" sz="1800" dirty="0" err="1"/>
              <a:t>nga</a:t>
            </a:r>
            <a:r>
              <a:rPr lang="en-US" sz="1800" dirty="0"/>
              <a:t> </a:t>
            </a:r>
            <a:r>
              <a:rPr lang="en-US" sz="1800" dirty="0" err="1"/>
              <a:t>dritarja</a:t>
            </a:r>
            <a:r>
              <a:rPr lang="en-US" sz="1800" dirty="0"/>
              <a:t>;</a:t>
            </a:r>
            <a:br>
              <a:rPr lang="en-US" sz="1800" dirty="0"/>
            </a:br>
            <a:r>
              <a:rPr lang="en-US" sz="1800" dirty="0" smtClean="0"/>
              <a:t>3- Firma </a:t>
            </a:r>
            <a:r>
              <a:rPr lang="en-US" sz="1800" dirty="0"/>
              <a:t>Merrell </a:t>
            </a:r>
            <a:r>
              <a:rPr lang="en-US" sz="1800" dirty="0" smtClean="0"/>
              <a:t>Dow </a:t>
            </a:r>
            <a:r>
              <a:rPr lang="en-US" sz="1800" dirty="0" err="1"/>
              <a:t>hodhi</a:t>
            </a:r>
            <a:r>
              <a:rPr lang="en-US" sz="1800" dirty="0"/>
              <a:t> </a:t>
            </a:r>
            <a:r>
              <a:rPr lang="en-US" sz="1800" dirty="0" err="1"/>
              <a:t>në</a:t>
            </a:r>
            <a:r>
              <a:rPr lang="en-US" sz="1800" dirty="0"/>
              <a:t> </a:t>
            </a:r>
            <a:r>
              <a:rPr lang="en-US" sz="1800" dirty="0" err="1"/>
              <a:t>treg</a:t>
            </a:r>
            <a:r>
              <a:rPr lang="en-US" sz="1800" dirty="0"/>
              <a:t> </a:t>
            </a:r>
            <a:r>
              <a:rPr lang="en-US" sz="1800" dirty="0" err="1"/>
              <a:t>Benedictin</a:t>
            </a:r>
            <a:r>
              <a:rPr lang="en-US" sz="1800" dirty="0"/>
              <a:t> </a:t>
            </a:r>
            <a:r>
              <a:rPr lang="en-US" sz="1800" dirty="0" err="1"/>
              <a:t>dhe</a:t>
            </a:r>
            <a:r>
              <a:rPr lang="en-US" sz="1800" dirty="0"/>
              <a:t> </a:t>
            </a:r>
            <a:r>
              <a:rPr lang="en-US" sz="1800" dirty="0" err="1"/>
              <a:t>disa</a:t>
            </a:r>
            <a:r>
              <a:rPr lang="en-US" sz="1800" dirty="0"/>
              <a:t> </a:t>
            </a:r>
            <a:r>
              <a:rPr lang="en-US" sz="1800" dirty="0" err="1"/>
              <a:t>gra</a:t>
            </a:r>
            <a:r>
              <a:rPr lang="en-US" sz="1800" dirty="0"/>
              <a:t> </a:t>
            </a:r>
            <a:r>
              <a:rPr lang="en-US" sz="1800" dirty="0" err="1"/>
              <a:t>që</a:t>
            </a:r>
            <a:r>
              <a:rPr lang="en-US" sz="1800" dirty="0"/>
              <a:t> e </a:t>
            </a:r>
            <a:r>
              <a:rPr lang="en-US" sz="1800" dirty="0" err="1"/>
              <a:t>patën</a:t>
            </a:r>
            <a:r>
              <a:rPr lang="en-US" sz="1800" dirty="0"/>
              <a:t> </a:t>
            </a:r>
            <a:r>
              <a:rPr lang="en-US" sz="1800" dirty="0" err="1"/>
              <a:t>marrë</a:t>
            </a:r>
            <a:r>
              <a:rPr lang="en-US" sz="1800" dirty="0"/>
              <a:t> </a:t>
            </a:r>
            <a:r>
              <a:rPr lang="en-US" sz="1800" dirty="0" err="1"/>
              <a:t>lindën</a:t>
            </a:r>
            <a:r>
              <a:rPr lang="en-US" sz="1800" dirty="0"/>
              <a:t> </a:t>
            </a:r>
            <a:r>
              <a:rPr lang="en-US" sz="1800" dirty="0" err="1"/>
              <a:t>fëmijë</a:t>
            </a:r>
            <a:r>
              <a:rPr lang="en-US" sz="1800" dirty="0"/>
              <a:t> </a:t>
            </a:r>
            <a:r>
              <a:rPr lang="en-US" sz="1800" dirty="0" err="1"/>
              <a:t>të</a:t>
            </a:r>
            <a:r>
              <a:rPr lang="en-US" sz="1800" dirty="0"/>
              <a:t> </a:t>
            </a:r>
            <a:r>
              <a:rPr lang="en-US" sz="1800" dirty="0" err="1"/>
              <a:t>keqformuar</a:t>
            </a:r>
            <a:r>
              <a:rPr lang="en-US" sz="1800" dirty="0"/>
              <a:t>;</a:t>
            </a:r>
            <a:br>
              <a:rPr lang="en-US" sz="1800" dirty="0"/>
            </a:br>
            <a:r>
              <a:rPr lang="en-US" sz="1800" dirty="0" smtClean="0"/>
              <a:t>4- </a:t>
            </a:r>
            <a:r>
              <a:rPr lang="en-US" sz="1800" dirty="0" err="1" smtClean="0"/>
              <a:t>Mjeku</a:t>
            </a:r>
            <a:r>
              <a:rPr lang="en-US" sz="1800" dirty="0" smtClean="0"/>
              <a:t> </a:t>
            </a:r>
            <a:r>
              <a:rPr lang="en-US" sz="1800" dirty="0" err="1"/>
              <a:t>nuk</a:t>
            </a:r>
            <a:r>
              <a:rPr lang="en-US" sz="1800" dirty="0"/>
              <a:t> e </a:t>
            </a:r>
            <a:r>
              <a:rPr lang="en-US" sz="1800" dirty="0" err="1"/>
              <a:t>kryen</a:t>
            </a:r>
            <a:r>
              <a:rPr lang="en-US" sz="1800" dirty="0"/>
              <a:t> </a:t>
            </a:r>
            <a:r>
              <a:rPr lang="en-US" sz="1800" dirty="0" err="1"/>
              <a:t>një</a:t>
            </a:r>
            <a:r>
              <a:rPr lang="en-US" sz="1800" dirty="0"/>
              <a:t> </a:t>
            </a:r>
            <a:r>
              <a:rPr lang="en-US" sz="1800" dirty="0" err="1"/>
              <a:t>analizë</a:t>
            </a:r>
            <a:r>
              <a:rPr lang="en-US" sz="1800" dirty="0"/>
              <a:t> </a:t>
            </a:r>
            <a:r>
              <a:rPr lang="en-US" sz="1800" dirty="0" err="1"/>
              <a:t>të</a:t>
            </a:r>
            <a:r>
              <a:rPr lang="en-US" sz="1800" dirty="0"/>
              <a:t> </a:t>
            </a:r>
            <a:r>
              <a:rPr lang="en-US" sz="1800" dirty="0" err="1"/>
              <a:t>posaçme</a:t>
            </a:r>
            <a:r>
              <a:rPr lang="en-US" sz="1800" dirty="0"/>
              <a:t> </a:t>
            </a:r>
            <a:r>
              <a:rPr lang="en-US" sz="1800" dirty="0" err="1"/>
              <a:t>dhe</a:t>
            </a:r>
            <a:r>
              <a:rPr lang="en-US" sz="1800" dirty="0"/>
              <a:t> </a:t>
            </a:r>
            <a:r>
              <a:rPr lang="en-US" sz="1800" dirty="0" err="1"/>
              <a:t>pacienti</a:t>
            </a:r>
            <a:r>
              <a:rPr lang="en-US" sz="1800" dirty="0"/>
              <a:t> </a:t>
            </a:r>
            <a:r>
              <a:rPr lang="en-US" sz="1800" dirty="0" err="1"/>
              <a:t>vdes</a:t>
            </a:r>
            <a:r>
              <a:rPr lang="en-US" sz="1800" dirty="0"/>
              <a:t> </a:t>
            </a:r>
            <a:r>
              <a:rPr lang="en-US" sz="1800" dirty="0" err="1"/>
              <a:t>nga</a:t>
            </a:r>
            <a:r>
              <a:rPr lang="en-US" sz="1800" dirty="0"/>
              <a:t> </a:t>
            </a:r>
            <a:r>
              <a:rPr lang="en-US" sz="1800" dirty="0" err="1"/>
              <a:t>një</a:t>
            </a:r>
            <a:r>
              <a:rPr lang="en-US" sz="1800" dirty="0"/>
              <a:t> </a:t>
            </a:r>
            <a:r>
              <a:rPr lang="en-US" sz="1800" dirty="0" err="1"/>
              <a:t>patologji</a:t>
            </a:r>
            <a:r>
              <a:rPr lang="en-US" sz="1800" dirty="0"/>
              <a:t> e </a:t>
            </a:r>
            <a:r>
              <a:rPr lang="en-US" sz="1800" dirty="0" err="1"/>
              <a:t>padiagnostikuar</a:t>
            </a:r>
            <a:r>
              <a:rPr lang="en-US" sz="1800" dirty="0"/>
              <a:t>.</a:t>
            </a:r>
            <a:br>
              <a:rPr lang="en-US" sz="1800" dirty="0"/>
            </a:br>
            <a:r>
              <a:rPr lang="it-IT" sz="1800" b="1" dirty="0"/>
              <a:t/>
            </a:r>
            <a:br>
              <a:rPr lang="it-IT" sz="1800" b="1" dirty="0"/>
            </a:br>
            <a:r>
              <a:rPr lang="it-IT" sz="1800" b="1" dirty="0"/>
              <a:t>Neni 13. Lidhja shkakësore: </a:t>
            </a:r>
            <a:r>
              <a:rPr lang="it-IT" sz="1800" i="1" dirty="0"/>
              <a:t>“Askush nuk ka përgjegjësi penale kur midis veprimit ose movsveprimit të tij dhe pasojave apo mundësisë së ardhjes së tyre, mungon lidhja  shkakësore.”</a:t>
            </a:r>
            <a:br>
              <a:rPr lang="it-IT" sz="1800" i="1" dirty="0"/>
            </a:br>
            <a:r>
              <a:rPr lang="it-IT" sz="1800" i="1" dirty="0" smtClean="0"/>
              <a:t/>
            </a:r>
            <a:br>
              <a:rPr lang="it-IT" sz="1800" i="1" dirty="0" smtClean="0"/>
            </a:br>
            <a:r>
              <a:rPr lang="it-IT" sz="1800" dirty="0" smtClean="0"/>
              <a:t>• </a:t>
            </a:r>
            <a:r>
              <a:rPr lang="it-IT" sz="1800" b="1" dirty="0"/>
              <a:t>Teoria e shkakut determinant</a:t>
            </a:r>
            <a:r>
              <a:rPr lang="it-IT" sz="1800" dirty="0"/>
              <a:t> (si arsyetohet?)</a:t>
            </a:r>
            <a:br>
              <a:rPr lang="it-IT" sz="1800" dirty="0"/>
            </a:br>
            <a:r>
              <a:rPr lang="it-IT" sz="1800" dirty="0" smtClean="0"/>
              <a:t/>
            </a:r>
            <a:br>
              <a:rPr lang="it-IT" sz="1800" dirty="0" smtClean="0"/>
            </a:br>
            <a:r>
              <a:rPr lang="it-IT" sz="1800" u="sng" dirty="0" smtClean="0"/>
              <a:t>Konkluzioni</a:t>
            </a:r>
            <a:r>
              <a:rPr lang="it-IT" sz="1800" dirty="0"/>
              <a:t>: </a:t>
            </a:r>
            <a:r>
              <a:rPr lang="it-IT" sz="1800" b="1" dirty="0"/>
              <a:t>Kjo teori funksionon kur procedimi logjik mbështetet nga një ligj i njohur  shkencor në </a:t>
            </a:r>
            <a:r>
              <a:rPr lang="it-IT" sz="1800" b="1" dirty="0" smtClean="0"/>
              <a:t>gjendje </a:t>
            </a:r>
            <a:r>
              <a:rPr lang="it-IT" sz="1800" b="1" dirty="0"/>
              <a:t>të shpjegojë lidhjen shkakësore</a:t>
            </a:r>
            <a:r>
              <a:rPr lang="it-IT" sz="1800" dirty="0"/>
              <a:t> (ligji i mbulimit). </a:t>
            </a:r>
            <a:br>
              <a:rPr lang="it-IT" sz="1800" dirty="0"/>
            </a:br>
            <a:r>
              <a:rPr lang="it-IT" sz="1800" dirty="0" smtClean="0"/>
              <a:t/>
            </a:r>
            <a:br>
              <a:rPr lang="it-IT" sz="1800" dirty="0" smtClean="0"/>
            </a:br>
            <a:r>
              <a:rPr lang="it-IT" sz="1800" u="sng" dirty="0" smtClean="0"/>
              <a:t>SHEMBUJ</a:t>
            </a:r>
            <a:r>
              <a:rPr lang="it-IT" sz="1800" dirty="0"/>
              <a:t>:  1) Hipoakusia si rezultat i ekspozimit pa mbrojtje në mjedis me ndotje akustike 		        </a:t>
            </a:r>
            <a:r>
              <a:rPr lang="it-IT" sz="1800" dirty="0" smtClean="0"/>
              <a:t>	(</a:t>
            </a:r>
            <a:r>
              <a:rPr lang="it-IT" sz="1800" dirty="0"/>
              <a:t>alternativë: diskotekat, sëmundje e rëndë);</a:t>
            </a:r>
            <a:br>
              <a:rPr lang="it-IT" sz="1800" dirty="0"/>
            </a:br>
            <a:r>
              <a:rPr lang="it-IT" sz="1800" dirty="0"/>
              <a:t>	 </a:t>
            </a:r>
            <a:r>
              <a:rPr lang="it-IT" sz="1800" dirty="0" smtClean="0"/>
              <a:t>            2</a:t>
            </a:r>
            <a:r>
              <a:rPr lang="it-IT" sz="1800" dirty="0"/>
              <a:t>) Karcinoma, si rezultat i ekspozimit ndaj amiantit (rasti «Eternit» në Itali)</a:t>
            </a:r>
            <a:endParaRPr lang="en-US" sz="1800" dirty="0"/>
          </a:p>
        </p:txBody>
      </p:sp>
    </p:spTree>
    <p:extLst>
      <p:ext uri="{BB962C8B-B14F-4D97-AF65-F5344CB8AC3E}">
        <p14:creationId xmlns:p14="http://schemas.microsoft.com/office/powerpoint/2010/main" val="2640886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19633"/>
          </a:xfrm>
        </p:spPr>
        <p:txBody>
          <a:bodyPr>
            <a:normAutofit/>
          </a:bodyPr>
          <a:lstStyle/>
          <a:p>
            <a:r>
              <a:rPr lang="de-DE" sz="2200" b="1" dirty="0"/>
              <a:t>LIGJET SHKENCORE </a:t>
            </a:r>
            <a:r>
              <a:rPr lang="de-DE" sz="2200" b="1" dirty="0" smtClean="0"/>
              <a:t>PROBABILISTIKE: PROBABILITETI </a:t>
            </a:r>
            <a:r>
              <a:rPr lang="de-DE" sz="2200" b="1" dirty="0"/>
              <a:t>STATISTIKOR &amp; PROBABILITETI </a:t>
            </a:r>
            <a:r>
              <a:rPr lang="de-DE" sz="2200" b="1" dirty="0" smtClean="0"/>
              <a:t>LOGJIK</a:t>
            </a:r>
            <a:r>
              <a:rPr lang="de-DE" sz="2000" b="1" dirty="0" smtClean="0"/>
              <a:t/>
            </a:r>
            <a:br>
              <a:rPr lang="de-DE" sz="2000" b="1" dirty="0" smtClean="0"/>
            </a:br>
            <a:r>
              <a:rPr lang="de-DE" sz="2000" b="1" dirty="0"/>
              <a:t/>
            </a:r>
            <a:br>
              <a:rPr lang="de-DE" sz="2000" b="1" dirty="0"/>
            </a:br>
            <a:r>
              <a:rPr lang="de-DE" sz="2000" dirty="0"/>
              <a:t>- Ligjet shkencore probabilistike - nuk kanë shkallë shumë të lartë saktësie në parashikimin e dukurisë dhe shpjegimin e lidhjes shkak-pasojë (p.sh., shkenca e mjekësisë</a:t>
            </a:r>
            <a:r>
              <a:rPr lang="de-DE" sz="2000" dirty="0" smtClean="0"/>
              <a:t>)</a:t>
            </a:r>
            <a:br>
              <a:rPr lang="de-DE" sz="2000" dirty="0" smtClean="0"/>
            </a:br>
            <a:r>
              <a:rPr lang="de-DE" sz="2000" dirty="0"/>
              <a:t/>
            </a:r>
            <a:br>
              <a:rPr lang="de-DE" sz="2000" dirty="0"/>
            </a:br>
            <a:r>
              <a:rPr lang="de-DE" sz="2000" dirty="0"/>
              <a:t>- Cila është shkalla e probabilitetit që kërkohet në shpjegimin e lidhjes shkakësore?</a:t>
            </a:r>
            <a:br>
              <a:rPr lang="de-DE" sz="2000" dirty="0"/>
            </a:br>
            <a:r>
              <a:rPr lang="de-DE" sz="2000" dirty="0" smtClean="0"/>
              <a:t/>
            </a:r>
            <a:br>
              <a:rPr lang="de-DE" sz="2000" dirty="0" smtClean="0"/>
            </a:br>
            <a:r>
              <a:rPr lang="de-DE" sz="2000" dirty="0" smtClean="0"/>
              <a:t>Daktiloskopia </a:t>
            </a:r>
            <a:r>
              <a:rPr lang="de-DE" sz="2000" dirty="0"/>
              <a:t>dhe </a:t>
            </a:r>
            <a:r>
              <a:rPr lang="de-DE" sz="2000" b="1" dirty="0"/>
              <a:t>probabiliteti statistikor</a:t>
            </a:r>
            <a:r>
              <a:rPr lang="de-DE" sz="2000" dirty="0"/>
              <a:t>.</a:t>
            </a:r>
            <a:br>
              <a:rPr lang="de-DE" sz="2000" dirty="0"/>
            </a:br>
            <a:r>
              <a:rPr lang="de-DE" sz="2000" dirty="0"/>
              <a:t>Dallimi nga </a:t>
            </a:r>
            <a:r>
              <a:rPr lang="de-DE" sz="2000" b="1" dirty="0"/>
              <a:t>probabiliteti logjik</a:t>
            </a:r>
            <a:r>
              <a:rPr lang="de-DE" sz="2000" dirty="0"/>
              <a:t>. </a:t>
            </a:r>
            <a:r>
              <a:rPr lang="de-DE" sz="2000" b="1" dirty="0">
                <a:solidFill>
                  <a:srgbClr val="7030A0"/>
                </a:solidFill>
              </a:rPr>
              <a:t>Asnjë shkencë nuk mund të përcaktojë në mënyrë abstrakte sa është shkalla e mjaftueshme e probabilitetit për të zgjidhur një rast konkret! </a:t>
            </a:r>
            <a:br>
              <a:rPr lang="de-DE" sz="2000" b="1" dirty="0">
                <a:solidFill>
                  <a:srgbClr val="7030A0"/>
                </a:solidFill>
              </a:rPr>
            </a:br>
            <a:r>
              <a:rPr lang="de-DE" sz="2000" b="1" dirty="0" smtClean="0">
                <a:solidFill>
                  <a:srgbClr val="7030A0"/>
                </a:solidFill>
              </a:rPr>
              <a:t/>
            </a:r>
            <a:br>
              <a:rPr lang="de-DE" sz="2000" b="1" dirty="0" smtClean="0">
                <a:solidFill>
                  <a:srgbClr val="7030A0"/>
                </a:solidFill>
              </a:rPr>
            </a:br>
            <a:r>
              <a:rPr lang="en-GB" sz="2000" b="1" u="sng" dirty="0" err="1" smtClean="0"/>
              <a:t>Shembull</a:t>
            </a:r>
            <a:r>
              <a:rPr lang="en-GB" sz="2000" dirty="0"/>
              <a:t>: </a:t>
            </a:r>
            <a:r>
              <a:rPr lang="en-GB" sz="2000" dirty="0" err="1"/>
              <a:t>Eksperti</a:t>
            </a:r>
            <a:r>
              <a:rPr lang="en-GB" sz="2000" dirty="0"/>
              <a:t> </a:t>
            </a:r>
            <a:r>
              <a:rPr lang="en-GB" sz="2000" dirty="0" err="1"/>
              <a:t>thotë</a:t>
            </a:r>
            <a:r>
              <a:rPr lang="en-GB" sz="2000" dirty="0"/>
              <a:t> se </a:t>
            </a:r>
            <a:r>
              <a:rPr lang="en-GB" sz="2000" dirty="0" err="1"/>
              <a:t>veprimi</a:t>
            </a:r>
            <a:r>
              <a:rPr lang="en-GB" sz="2000" dirty="0"/>
              <a:t> “V” e </a:t>
            </a:r>
            <a:r>
              <a:rPr lang="en-GB" sz="2000" dirty="0" err="1"/>
              <a:t>shkakton</a:t>
            </a:r>
            <a:r>
              <a:rPr lang="en-GB" sz="2000" dirty="0"/>
              <a:t> </a:t>
            </a:r>
            <a:r>
              <a:rPr lang="en-GB" sz="2000" dirty="0" err="1"/>
              <a:t>pasojën</a:t>
            </a:r>
            <a:r>
              <a:rPr lang="en-GB" sz="2000" dirty="0"/>
              <a:t> “P” </a:t>
            </a:r>
            <a:r>
              <a:rPr lang="en-GB" sz="2000" dirty="0" err="1"/>
              <a:t>në</a:t>
            </a:r>
            <a:r>
              <a:rPr lang="en-GB" sz="2000" dirty="0"/>
              <a:t> 70% </a:t>
            </a:r>
            <a:r>
              <a:rPr lang="en-GB" sz="2000" dirty="0" err="1"/>
              <a:t>të</a:t>
            </a:r>
            <a:r>
              <a:rPr lang="en-GB" sz="2000" dirty="0"/>
              <a:t> </a:t>
            </a:r>
            <a:r>
              <a:rPr lang="en-GB" sz="2000" dirty="0" err="1"/>
              <a:t>rasteve</a:t>
            </a:r>
            <a:r>
              <a:rPr lang="en-GB" sz="2000" dirty="0"/>
              <a:t>, </a:t>
            </a:r>
            <a:r>
              <a:rPr lang="en-GB" sz="2000" dirty="0" err="1"/>
              <a:t>kurse</a:t>
            </a:r>
            <a:r>
              <a:rPr lang="en-GB" sz="2000" dirty="0"/>
              <a:t> </a:t>
            </a:r>
            <a:r>
              <a:rPr lang="en-GB" sz="2000" dirty="0" err="1"/>
              <a:t>në</a:t>
            </a:r>
            <a:r>
              <a:rPr lang="en-GB" sz="2000" dirty="0"/>
              <a:t> 30% </a:t>
            </a:r>
            <a:r>
              <a:rPr lang="en-GB" sz="2000" dirty="0" err="1"/>
              <a:t>të</a:t>
            </a:r>
            <a:r>
              <a:rPr lang="en-GB" sz="2000" dirty="0"/>
              <a:t> </a:t>
            </a:r>
            <a:r>
              <a:rPr lang="en-GB" sz="2000" dirty="0" err="1"/>
              <a:t>rasteve</a:t>
            </a:r>
            <a:r>
              <a:rPr lang="en-GB" sz="2000" dirty="0"/>
              <a:t> jo. </a:t>
            </a:r>
            <a:r>
              <a:rPr lang="en-GB" sz="2000" dirty="0" err="1"/>
              <a:t>Atëhere</a:t>
            </a:r>
            <a:r>
              <a:rPr lang="en-GB" sz="2000" dirty="0"/>
              <a:t>, a </a:t>
            </a:r>
            <a:r>
              <a:rPr lang="en-GB" sz="2000" dirty="0" err="1"/>
              <a:t>mund</a:t>
            </a:r>
            <a:r>
              <a:rPr lang="en-GB" sz="2000" dirty="0"/>
              <a:t> </a:t>
            </a:r>
            <a:r>
              <a:rPr lang="en-GB" sz="2000" dirty="0" err="1"/>
              <a:t>të</a:t>
            </a:r>
            <a:r>
              <a:rPr lang="en-GB" sz="2000" dirty="0"/>
              <a:t> </a:t>
            </a:r>
            <a:r>
              <a:rPr lang="en-GB" sz="2000" dirty="0" err="1"/>
              <a:t>themi</a:t>
            </a:r>
            <a:r>
              <a:rPr lang="en-GB" sz="2000" dirty="0"/>
              <a:t> se </a:t>
            </a:r>
            <a:r>
              <a:rPr lang="en-GB" sz="2000" dirty="0" err="1"/>
              <a:t>pasoja</a:t>
            </a:r>
            <a:r>
              <a:rPr lang="en-GB" sz="2000" dirty="0"/>
              <a:t> “P” </a:t>
            </a:r>
            <a:r>
              <a:rPr lang="en-GB" sz="2000" dirty="0" err="1"/>
              <a:t>i</a:t>
            </a:r>
            <a:r>
              <a:rPr lang="en-GB" sz="2000" dirty="0"/>
              <a:t> </a:t>
            </a:r>
            <a:r>
              <a:rPr lang="en-GB" sz="2000" dirty="0" err="1"/>
              <a:t>përket</a:t>
            </a:r>
            <a:r>
              <a:rPr lang="en-GB" sz="2000" dirty="0"/>
              <a:t> </a:t>
            </a:r>
            <a:r>
              <a:rPr lang="en-GB" sz="2000" dirty="0" err="1"/>
              <a:t>përqindjes</a:t>
            </a:r>
            <a:r>
              <a:rPr lang="en-GB" sz="2000" dirty="0"/>
              <a:t> </a:t>
            </a:r>
            <a:r>
              <a:rPr lang="en-GB" sz="2000" dirty="0" err="1"/>
              <a:t>së</a:t>
            </a:r>
            <a:r>
              <a:rPr lang="en-GB" sz="2000" dirty="0"/>
              <a:t> </a:t>
            </a:r>
            <a:r>
              <a:rPr lang="en-GB" sz="2000" dirty="0" err="1"/>
              <a:t>rasteve</a:t>
            </a:r>
            <a:r>
              <a:rPr lang="en-GB" sz="2000" dirty="0"/>
              <a:t> </a:t>
            </a:r>
            <a:r>
              <a:rPr lang="en-GB" sz="2000" dirty="0" err="1"/>
              <a:t>që</a:t>
            </a:r>
            <a:r>
              <a:rPr lang="en-GB" sz="2000" dirty="0"/>
              <a:t> </a:t>
            </a:r>
            <a:r>
              <a:rPr lang="en-GB" sz="2000" dirty="0" err="1"/>
              <a:t>i</a:t>
            </a:r>
            <a:r>
              <a:rPr lang="en-GB" sz="2000" dirty="0"/>
              <a:t> </a:t>
            </a:r>
            <a:r>
              <a:rPr lang="en-GB" sz="2000" dirty="0" err="1"/>
              <a:t>atribuohen</a:t>
            </a:r>
            <a:r>
              <a:rPr lang="en-GB" sz="2000" dirty="0"/>
              <a:t> </a:t>
            </a:r>
            <a:r>
              <a:rPr lang="en-GB" sz="2000" dirty="0" err="1"/>
              <a:t>veprimit</a:t>
            </a:r>
            <a:r>
              <a:rPr lang="en-GB" sz="2000" dirty="0"/>
              <a:t> “V” </a:t>
            </a:r>
            <a:r>
              <a:rPr lang="en-GB" sz="2000" dirty="0" err="1"/>
              <a:t>apo</a:t>
            </a:r>
            <a:r>
              <a:rPr lang="en-GB" sz="2000" dirty="0"/>
              <a:t> jo?</a:t>
            </a:r>
            <a:br>
              <a:rPr lang="en-GB" sz="2000" dirty="0"/>
            </a:br>
            <a:r>
              <a:rPr lang="en-GB" sz="2000" dirty="0"/>
              <a:t/>
            </a:r>
            <a:br>
              <a:rPr lang="en-GB" sz="2000" dirty="0"/>
            </a:br>
            <a:r>
              <a:rPr lang="en-GB" sz="2000" b="1" u="sng" dirty="0" err="1"/>
              <a:t>Koncepti</a:t>
            </a:r>
            <a:r>
              <a:rPr lang="en-GB" sz="2000" b="1" u="sng" dirty="0"/>
              <a:t> </a:t>
            </a:r>
            <a:r>
              <a:rPr lang="en-GB" sz="2000" b="1" u="sng" dirty="0" err="1"/>
              <a:t>i</a:t>
            </a:r>
            <a:r>
              <a:rPr lang="en-GB" sz="2000" b="1" u="sng" dirty="0"/>
              <a:t> “</a:t>
            </a:r>
            <a:r>
              <a:rPr lang="en-GB" sz="2000" b="1" u="sng" dirty="0" err="1"/>
              <a:t>probabilitetit</a:t>
            </a:r>
            <a:r>
              <a:rPr lang="en-GB" sz="2000" b="1" u="sng" dirty="0"/>
              <a:t> </a:t>
            </a:r>
            <a:r>
              <a:rPr lang="en-GB" sz="2000" b="1" u="sng" dirty="0" err="1"/>
              <a:t>logjik</a:t>
            </a:r>
            <a:r>
              <a:rPr lang="en-GB" sz="2000" b="1" u="sng" dirty="0"/>
              <a:t>”</a:t>
            </a:r>
            <a:r>
              <a:rPr lang="en-GB" sz="2000" dirty="0"/>
              <a:t>: </a:t>
            </a:r>
            <a:r>
              <a:rPr lang="en-GB" sz="2000" dirty="0" err="1"/>
              <a:t>gjykimi</a:t>
            </a:r>
            <a:r>
              <a:rPr lang="en-GB" sz="2000" dirty="0"/>
              <a:t> </a:t>
            </a:r>
            <a:r>
              <a:rPr lang="en-GB" sz="2000" dirty="0" err="1"/>
              <a:t>nëse</a:t>
            </a:r>
            <a:r>
              <a:rPr lang="en-GB" sz="2000" dirty="0"/>
              <a:t> </a:t>
            </a:r>
            <a:r>
              <a:rPr lang="en-GB" sz="2000" dirty="0" err="1"/>
              <a:t>një</a:t>
            </a:r>
            <a:r>
              <a:rPr lang="en-GB" sz="2000" dirty="0"/>
              <a:t> </a:t>
            </a:r>
            <a:r>
              <a:rPr lang="en-GB" sz="2000" dirty="0" err="1"/>
              <a:t>apo</a:t>
            </a:r>
            <a:r>
              <a:rPr lang="en-GB" sz="2000" dirty="0"/>
              <a:t> </a:t>
            </a:r>
            <a:r>
              <a:rPr lang="en-GB" sz="2000" dirty="0" err="1"/>
              <a:t>disa</a:t>
            </a:r>
            <a:r>
              <a:rPr lang="en-GB" sz="2000" dirty="0"/>
              <a:t> </a:t>
            </a:r>
            <a:r>
              <a:rPr lang="en-GB" sz="2000" dirty="0" err="1"/>
              <a:t>ligje</a:t>
            </a:r>
            <a:r>
              <a:rPr lang="en-GB" sz="2000" dirty="0"/>
              <a:t> </a:t>
            </a:r>
            <a:r>
              <a:rPr lang="en-GB" sz="2000" dirty="0" err="1"/>
              <a:t>shkencore</a:t>
            </a:r>
            <a:r>
              <a:rPr lang="en-GB" sz="2000" dirty="0"/>
              <a:t> </a:t>
            </a:r>
            <a:r>
              <a:rPr lang="en-GB" sz="2000" dirty="0" err="1"/>
              <a:t>janë</a:t>
            </a:r>
            <a:r>
              <a:rPr lang="en-GB" sz="2000" dirty="0"/>
              <a:t> </a:t>
            </a:r>
            <a:r>
              <a:rPr lang="en-GB" sz="2000" dirty="0" err="1"/>
              <a:t>në</a:t>
            </a:r>
            <a:r>
              <a:rPr lang="en-GB" sz="2000" dirty="0"/>
              <a:t> </a:t>
            </a:r>
            <a:r>
              <a:rPr lang="en-GB" sz="2000" dirty="0" err="1"/>
              <a:t>gjendje</a:t>
            </a:r>
            <a:r>
              <a:rPr lang="en-GB" sz="2000" dirty="0"/>
              <a:t> ta </a:t>
            </a:r>
            <a:r>
              <a:rPr lang="en-GB" sz="2000" dirty="0" err="1"/>
              <a:t>shpjegojnë</a:t>
            </a:r>
            <a:r>
              <a:rPr lang="en-GB" sz="2000" dirty="0"/>
              <a:t> </a:t>
            </a:r>
            <a:r>
              <a:rPr lang="en-GB" sz="2000" dirty="0" err="1"/>
              <a:t>rastin</a:t>
            </a:r>
            <a:r>
              <a:rPr lang="en-GB" sz="2000" dirty="0"/>
              <a:t> </a:t>
            </a:r>
            <a:r>
              <a:rPr lang="en-GB" sz="2000" dirty="0" err="1"/>
              <a:t>në</a:t>
            </a:r>
            <a:r>
              <a:rPr lang="en-GB" sz="2000" dirty="0"/>
              <a:t> </a:t>
            </a:r>
            <a:r>
              <a:rPr lang="en-GB" sz="2000" dirty="0" err="1"/>
              <a:t>terma</a:t>
            </a:r>
            <a:r>
              <a:rPr lang="en-GB" sz="2000" dirty="0"/>
              <a:t> </a:t>
            </a:r>
            <a:r>
              <a:rPr lang="en-GB" sz="2000" dirty="0" err="1"/>
              <a:t>të</a:t>
            </a:r>
            <a:r>
              <a:rPr lang="en-GB" sz="2000" dirty="0"/>
              <a:t> </a:t>
            </a:r>
            <a:r>
              <a:rPr lang="en-GB" sz="2000" b="1" dirty="0"/>
              <a:t>“</a:t>
            </a:r>
            <a:r>
              <a:rPr lang="en-GB" sz="2000" b="1" dirty="0" err="1"/>
              <a:t>sigurisë</a:t>
            </a:r>
            <a:r>
              <a:rPr lang="en-GB" sz="2000" b="1" dirty="0"/>
              <a:t> </a:t>
            </a:r>
            <a:r>
              <a:rPr lang="en-GB" sz="2000" b="1" dirty="0" err="1"/>
              <a:t>procesuale</a:t>
            </a:r>
            <a:r>
              <a:rPr lang="en-GB" sz="2000" b="1" dirty="0"/>
              <a:t> </a:t>
            </a:r>
            <a:r>
              <a:rPr lang="en-GB" sz="2000" b="1" dirty="0" err="1"/>
              <a:t>përtej</a:t>
            </a:r>
            <a:r>
              <a:rPr lang="en-GB" sz="2000" b="1" dirty="0"/>
              <a:t> </a:t>
            </a:r>
            <a:r>
              <a:rPr lang="en-GB" sz="2000" b="1" dirty="0" err="1"/>
              <a:t>çdo</a:t>
            </a:r>
            <a:r>
              <a:rPr lang="en-GB" sz="2000" b="1" dirty="0"/>
              <a:t> </a:t>
            </a:r>
            <a:r>
              <a:rPr lang="en-GB" sz="2000" b="1" dirty="0" err="1"/>
              <a:t>dyshimi</a:t>
            </a:r>
            <a:r>
              <a:rPr lang="en-GB" sz="2000" b="1" dirty="0"/>
              <a:t> </a:t>
            </a:r>
            <a:r>
              <a:rPr lang="en-GB" sz="2000" b="1" dirty="0" err="1"/>
              <a:t>të</a:t>
            </a:r>
            <a:r>
              <a:rPr lang="en-GB" sz="2000" b="1" dirty="0"/>
              <a:t> </a:t>
            </a:r>
            <a:r>
              <a:rPr lang="en-GB" sz="2000" b="1" dirty="0" err="1"/>
              <a:t>arsyeshëm</a:t>
            </a:r>
            <a:r>
              <a:rPr lang="en-GB" sz="2000" b="1" dirty="0"/>
              <a:t>”</a:t>
            </a:r>
            <a:r>
              <a:rPr lang="en-GB" sz="2000" dirty="0"/>
              <a:t>. </a:t>
            </a:r>
            <a:r>
              <a:rPr lang="en-GB" sz="2000" dirty="0" err="1"/>
              <a:t>Natyrisht</a:t>
            </a:r>
            <a:r>
              <a:rPr lang="en-GB" sz="2000" dirty="0"/>
              <a:t>, </a:t>
            </a:r>
            <a:r>
              <a:rPr lang="en-GB" sz="2000" dirty="0" err="1"/>
              <a:t>gjyqtari</a:t>
            </a:r>
            <a:r>
              <a:rPr lang="en-GB" sz="2000" dirty="0"/>
              <a:t> </a:t>
            </a:r>
            <a:r>
              <a:rPr lang="en-GB" sz="2000" dirty="0" err="1"/>
              <a:t>merr</a:t>
            </a:r>
            <a:r>
              <a:rPr lang="en-GB" sz="2000" dirty="0"/>
              <a:t> </a:t>
            </a:r>
            <a:r>
              <a:rPr lang="en-GB" sz="2000" dirty="0" err="1"/>
              <a:t>parasysh</a:t>
            </a:r>
            <a:r>
              <a:rPr lang="en-GB" sz="2000" dirty="0"/>
              <a:t> </a:t>
            </a:r>
            <a:r>
              <a:rPr lang="en-GB" sz="2000" dirty="0" err="1"/>
              <a:t>edhe</a:t>
            </a:r>
            <a:r>
              <a:rPr lang="en-GB" sz="2000" dirty="0"/>
              <a:t> </a:t>
            </a:r>
            <a:r>
              <a:rPr lang="en-GB" sz="2000" dirty="0" err="1"/>
              <a:t>një</a:t>
            </a:r>
            <a:r>
              <a:rPr lang="en-GB" sz="2000" dirty="0"/>
              <a:t> </a:t>
            </a:r>
            <a:r>
              <a:rPr lang="en-GB" sz="2000" dirty="0" err="1"/>
              <a:t>sërë</a:t>
            </a:r>
            <a:r>
              <a:rPr lang="en-GB" sz="2000" dirty="0"/>
              <a:t> </a:t>
            </a:r>
            <a:r>
              <a:rPr lang="en-GB" sz="2000" dirty="0" err="1"/>
              <a:t>faktorësh</a:t>
            </a:r>
            <a:r>
              <a:rPr lang="en-GB" sz="2000" dirty="0"/>
              <a:t> </a:t>
            </a:r>
            <a:r>
              <a:rPr lang="en-GB" sz="2000" dirty="0" err="1"/>
              <a:t>të</a:t>
            </a:r>
            <a:r>
              <a:rPr lang="en-GB" sz="2000" dirty="0"/>
              <a:t> </a:t>
            </a:r>
            <a:r>
              <a:rPr lang="en-GB" sz="2000" dirty="0" err="1"/>
              <a:t>tjerë</a:t>
            </a:r>
            <a:r>
              <a:rPr lang="en-GB" sz="2000" dirty="0"/>
              <a:t> </a:t>
            </a:r>
            <a:r>
              <a:rPr lang="en-GB" sz="2000" dirty="0" err="1"/>
              <a:t>ndikues</a:t>
            </a:r>
            <a:r>
              <a:rPr lang="en-GB" sz="2000" dirty="0"/>
              <a:t> </a:t>
            </a:r>
            <a:r>
              <a:rPr lang="en-GB" sz="2000" dirty="0" err="1"/>
              <a:t>që</a:t>
            </a:r>
            <a:r>
              <a:rPr lang="en-GB" sz="2000" dirty="0"/>
              <a:t>, </a:t>
            </a:r>
            <a:r>
              <a:rPr lang="en-GB" sz="2000" dirty="0" err="1"/>
              <a:t>të</a:t>
            </a:r>
            <a:r>
              <a:rPr lang="en-GB" sz="2000" dirty="0"/>
              <a:t> </a:t>
            </a:r>
            <a:r>
              <a:rPr lang="en-GB" sz="2000" dirty="0" err="1"/>
              <a:t>vlerësuar</a:t>
            </a:r>
            <a:r>
              <a:rPr lang="en-GB" sz="2000" dirty="0"/>
              <a:t> </a:t>
            </a:r>
            <a:r>
              <a:rPr lang="en-GB" sz="2000" dirty="0" err="1"/>
              <a:t>së</a:t>
            </a:r>
            <a:r>
              <a:rPr lang="en-GB" sz="2000" dirty="0"/>
              <a:t> </a:t>
            </a:r>
            <a:r>
              <a:rPr lang="en-GB" sz="2000" dirty="0" err="1"/>
              <a:t>bashku</a:t>
            </a:r>
            <a:r>
              <a:rPr lang="en-GB" sz="2000" dirty="0"/>
              <a:t>, </a:t>
            </a:r>
            <a:r>
              <a:rPr lang="en-GB" sz="2000" dirty="0" err="1"/>
              <a:t>realizojnë</a:t>
            </a:r>
            <a:r>
              <a:rPr lang="en-GB" sz="2000" dirty="0"/>
              <a:t> </a:t>
            </a:r>
            <a:r>
              <a:rPr lang="en-GB" sz="2000" b="1" dirty="0"/>
              <a:t>“</a:t>
            </a:r>
            <a:r>
              <a:rPr lang="en-GB" sz="2000" b="1" dirty="0" err="1"/>
              <a:t>shkallë</a:t>
            </a:r>
            <a:r>
              <a:rPr lang="en-GB" sz="2000" b="1" dirty="0"/>
              <a:t> </a:t>
            </a:r>
            <a:r>
              <a:rPr lang="en-GB" sz="2000" b="1" dirty="0" err="1"/>
              <a:t>të</a:t>
            </a:r>
            <a:r>
              <a:rPr lang="en-GB" sz="2000" b="1" dirty="0"/>
              <a:t> </a:t>
            </a:r>
            <a:r>
              <a:rPr lang="en-GB" sz="2000" b="1" dirty="0" err="1"/>
              <a:t>lartë</a:t>
            </a:r>
            <a:r>
              <a:rPr lang="en-GB" sz="2000" b="1" dirty="0"/>
              <a:t> </a:t>
            </a:r>
            <a:r>
              <a:rPr lang="en-GB" sz="2000" b="1" dirty="0" err="1"/>
              <a:t>besueshmërie</a:t>
            </a:r>
            <a:r>
              <a:rPr lang="en-GB" sz="2000" b="1" dirty="0"/>
              <a:t> </a:t>
            </a:r>
            <a:r>
              <a:rPr lang="en-GB" sz="2000" b="1" dirty="0" err="1"/>
              <a:t>racionale</a:t>
            </a:r>
            <a:r>
              <a:rPr lang="en-GB" sz="2000" b="1" dirty="0"/>
              <a:t>”</a:t>
            </a:r>
            <a:r>
              <a:rPr lang="en-GB" sz="2000" dirty="0"/>
              <a:t>.</a:t>
            </a:r>
            <a:r>
              <a:rPr lang="de-DE" sz="2000" dirty="0"/>
              <a:t/>
            </a:r>
            <a:br>
              <a:rPr lang="de-DE" sz="2000" dirty="0"/>
            </a:br>
            <a:endParaRPr lang="en-US" sz="2000" dirty="0"/>
          </a:p>
        </p:txBody>
      </p:sp>
    </p:spTree>
    <p:extLst>
      <p:ext uri="{BB962C8B-B14F-4D97-AF65-F5344CB8AC3E}">
        <p14:creationId xmlns:p14="http://schemas.microsoft.com/office/powerpoint/2010/main" val="1331206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20BD0-38E9-44E4-98AD-09B2726A1F5F}"/>
              </a:ext>
            </a:extLst>
          </p:cNvPr>
          <p:cNvSpPr>
            <a:spLocks noGrp="1"/>
          </p:cNvSpPr>
          <p:nvPr>
            <p:ph type="title"/>
          </p:nvPr>
        </p:nvSpPr>
        <p:spPr>
          <a:xfrm>
            <a:off x="838200" y="365125"/>
            <a:ext cx="10515600" cy="549275"/>
          </a:xfrm>
        </p:spPr>
        <p:txBody>
          <a:bodyPr>
            <a:normAutofit/>
          </a:bodyPr>
          <a:lstStyle/>
          <a:p>
            <a:r>
              <a:rPr lang="de-DE" sz="2400" b="1" dirty="0" smtClean="0"/>
              <a:t>NJË RAST NGA PRAKTIKA E HUAJ</a:t>
            </a:r>
            <a:endParaRPr lang="en-GB" sz="2400" b="1" dirty="0"/>
          </a:p>
        </p:txBody>
      </p:sp>
      <p:sp>
        <p:nvSpPr>
          <p:cNvPr id="3" name="Content Placeholder 2">
            <a:extLst>
              <a:ext uri="{FF2B5EF4-FFF2-40B4-BE49-F238E27FC236}">
                <a16:creationId xmlns:a16="http://schemas.microsoft.com/office/drawing/2014/main" id="{3CE7C63F-D52D-4853-BA80-A7B73F760108}"/>
              </a:ext>
            </a:extLst>
          </p:cNvPr>
          <p:cNvSpPr>
            <a:spLocks noGrp="1"/>
          </p:cNvSpPr>
          <p:nvPr>
            <p:ph idx="1"/>
          </p:nvPr>
        </p:nvSpPr>
        <p:spPr>
          <a:xfrm>
            <a:off x="838200" y="914400"/>
            <a:ext cx="10515600" cy="5417820"/>
          </a:xfrm>
        </p:spPr>
        <p:txBody>
          <a:bodyPr>
            <a:noAutofit/>
          </a:bodyPr>
          <a:lstStyle/>
          <a:p>
            <a:pPr marL="0" indent="0" algn="just">
              <a:buNone/>
            </a:pPr>
            <a:r>
              <a:rPr lang="de-DE" sz="2000" b="1" u="sng" dirty="0" smtClean="0"/>
              <a:t>FAKTET</a:t>
            </a:r>
          </a:p>
          <a:p>
            <a:pPr marL="0" indent="0" algn="just">
              <a:buNone/>
            </a:pPr>
            <a:r>
              <a:rPr lang="de-DE" sz="1900" dirty="0" smtClean="0"/>
              <a:t>Më </a:t>
            </a:r>
            <a:r>
              <a:rPr lang="de-DE" sz="1900" dirty="0"/>
              <a:t>28.11.1979, paditësi (P) u zhyt deri në thellësinë 52 m. P</a:t>
            </a:r>
            <a:r>
              <a:rPr lang="de-DE" sz="1900" dirty="0" smtClean="0"/>
              <a:t>ër </a:t>
            </a:r>
            <a:r>
              <a:rPr lang="de-DE" sz="1900" dirty="0"/>
              <a:t>shkak të një defekti depozitën e ajrit, u detyrua të ngjitej në sipërfaqe;</a:t>
            </a:r>
          </a:p>
          <a:p>
            <a:pPr marL="0" indent="0" algn="just">
              <a:buNone/>
            </a:pPr>
            <a:r>
              <a:rPr lang="de-DE" sz="1900" dirty="0" err="1"/>
              <a:t>Në</a:t>
            </a:r>
            <a:r>
              <a:rPr lang="de-DE" sz="1900" dirty="0"/>
              <a:t> </a:t>
            </a:r>
            <a:r>
              <a:rPr lang="de-DE" sz="1900" dirty="0" err="1"/>
              <a:t>barkë</a:t>
            </a:r>
            <a:r>
              <a:rPr lang="de-DE" sz="1900" dirty="0"/>
              <a:t> </a:t>
            </a:r>
            <a:r>
              <a:rPr lang="de-DE" sz="1900" dirty="0" err="1"/>
              <a:t>ndjeu</a:t>
            </a:r>
            <a:r>
              <a:rPr lang="de-DE" sz="1900" dirty="0"/>
              <a:t> </a:t>
            </a:r>
            <a:r>
              <a:rPr lang="de-DE" sz="1900" dirty="0" err="1"/>
              <a:t>dhimbje</a:t>
            </a:r>
            <a:r>
              <a:rPr lang="de-DE" sz="1900" dirty="0"/>
              <a:t> </a:t>
            </a:r>
            <a:r>
              <a:rPr lang="de-DE" sz="1900" dirty="0" err="1"/>
              <a:t>të</a:t>
            </a:r>
            <a:r>
              <a:rPr lang="de-DE" sz="1900" dirty="0"/>
              <a:t> </a:t>
            </a:r>
            <a:r>
              <a:rPr lang="de-DE" sz="1900" dirty="0" err="1"/>
              <a:t>fortë</a:t>
            </a:r>
            <a:r>
              <a:rPr lang="de-DE" sz="1900" dirty="0"/>
              <a:t> </a:t>
            </a:r>
            <a:r>
              <a:rPr lang="de-DE" sz="1900" dirty="0" err="1"/>
              <a:t>në</a:t>
            </a:r>
            <a:r>
              <a:rPr lang="de-DE" sz="1900" dirty="0"/>
              <a:t> </a:t>
            </a:r>
            <a:r>
              <a:rPr lang="de-DE" sz="1900" dirty="0" err="1"/>
              <a:t>qendër</a:t>
            </a:r>
            <a:r>
              <a:rPr lang="de-DE" sz="1900" dirty="0"/>
              <a:t> </a:t>
            </a:r>
            <a:r>
              <a:rPr lang="de-DE" sz="1900" dirty="0" err="1"/>
              <a:t>të</a:t>
            </a:r>
            <a:r>
              <a:rPr lang="de-DE" sz="1900" dirty="0"/>
              <a:t> </a:t>
            </a:r>
            <a:r>
              <a:rPr lang="de-DE" sz="1900" dirty="0" err="1"/>
              <a:t>shpinës</a:t>
            </a:r>
            <a:r>
              <a:rPr lang="de-DE" sz="1900" dirty="0"/>
              <a:t>, </a:t>
            </a:r>
            <a:r>
              <a:rPr lang="de-DE" sz="1900" dirty="0" err="1"/>
              <a:t>të</a:t>
            </a:r>
            <a:r>
              <a:rPr lang="de-DE" sz="1900" dirty="0"/>
              <a:t> </a:t>
            </a:r>
            <a:r>
              <a:rPr lang="de-DE" sz="1900" dirty="0" err="1"/>
              <a:t>shoqëruar</a:t>
            </a:r>
            <a:r>
              <a:rPr lang="de-DE" sz="1900" dirty="0"/>
              <a:t> </a:t>
            </a:r>
            <a:r>
              <a:rPr lang="de-DE" sz="1900" dirty="0" err="1"/>
              <a:t>me</a:t>
            </a:r>
            <a:r>
              <a:rPr lang="de-DE" sz="1900" dirty="0"/>
              <a:t> </a:t>
            </a:r>
            <a:r>
              <a:rPr lang="de-DE" sz="1900" dirty="0" err="1"/>
              <a:t>nausea</a:t>
            </a:r>
            <a:r>
              <a:rPr lang="de-DE" sz="1900" dirty="0"/>
              <a:t> </a:t>
            </a:r>
            <a:r>
              <a:rPr lang="de-DE" sz="1900" dirty="0" err="1"/>
              <a:t>dhe</a:t>
            </a:r>
            <a:r>
              <a:rPr lang="de-DE" sz="1900" dirty="0"/>
              <a:t> </a:t>
            </a:r>
            <a:r>
              <a:rPr lang="de-DE" sz="1900" dirty="0" err="1"/>
              <a:t>parestezi</a:t>
            </a:r>
            <a:r>
              <a:rPr lang="de-DE" sz="1900" dirty="0"/>
              <a:t> </a:t>
            </a:r>
            <a:r>
              <a:rPr lang="de-DE" sz="1900" dirty="0" err="1"/>
              <a:t>të</a:t>
            </a:r>
            <a:r>
              <a:rPr lang="de-DE" sz="1900" dirty="0"/>
              <a:t> </a:t>
            </a:r>
            <a:r>
              <a:rPr lang="de-DE" sz="1900" dirty="0" err="1"/>
              <a:t>gjymtyrëve</a:t>
            </a:r>
            <a:r>
              <a:rPr lang="de-DE" sz="1900" dirty="0"/>
              <a:t> </a:t>
            </a:r>
            <a:r>
              <a:rPr lang="de-DE" sz="1900" dirty="0" err="1"/>
              <a:t>të</a:t>
            </a:r>
            <a:r>
              <a:rPr lang="de-DE" sz="1900" dirty="0"/>
              <a:t> </a:t>
            </a:r>
            <a:r>
              <a:rPr lang="de-DE" sz="1900" dirty="0" err="1"/>
              <a:t>poshtme</a:t>
            </a:r>
            <a:r>
              <a:rPr lang="de-DE" sz="1900" dirty="0"/>
              <a:t>. Me </a:t>
            </a:r>
            <a:r>
              <a:rPr lang="de-DE" sz="1900" dirty="0" err="1"/>
              <a:t>t‘u</a:t>
            </a:r>
            <a:r>
              <a:rPr lang="de-DE" sz="1900" dirty="0"/>
              <a:t> </a:t>
            </a:r>
            <a:r>
              <a:rPr lang="de-DE" sz="1900" dirty="0" err="1"/>
              <a:t>kthyer</a:t>
            </a:r>
            <a:r>
              <a:rPr lang="de-DE" sz="1900" dirty="0"/>
              <a:t> </a:t>
            </a:r>
            <a:r>
              <a:rPr lang="de-DE" sz="1900" dirty="0" err="1"/>
              <a:t>në</a:t>
            </a:r>
            <a:r>
              <a:rPr lang="de-DE" sz="1900" dirty="0"/>
              <a:t> </a:t>
            </a:r>
            <a:r>
              <a:rPr lang="de-DE" sz="1900" dirty="0" err="1"/>
              <a:t>port</a:t>
            </a:r>
            <a:r>
              <a:rPr lang="de-DE" sz="1900" dirty="0"/>
              <a:t>, u </a:t>
            </a:r>
            <a:r>
              <a:rPr lang="de-DE" sz="1900" dirty="0" err="1"/>
              <a:t>transportua</a:t>
            </a:r>
            <a:r>
              <a:rPr lang="de-DE" sz="1900" dirty="0"/>
              <a:t> </a:t>
            </a:r>
            <a:r>
              <a:rPr lang="de-DE" sz="1900" dirty="0" err="1"/>
              <a:t>me</a:t>
            </a:r>
            <a:r>
              <a:rPr lang="de-DE" sz="1900" dirty="0"/>
              <a:t> </a:t>
            </a:r>
            <a:r>
              <a:rPr lang="de-DE" sz="1900" dirty="0" err="1"/>
              <a:t>ambulancë</a:t>
            </a:r>
            <a:r>
              <a:rPr lang="de-DE" sz="1900" dirty="0"/>
              <a:t> </a:t>
            </a:r>
            <a:r>
              <a:rPr lang="de-DE" sz="1900" dirty="0" err="1"/>
              <a:t>në</a:t>
            </a:r>
            <a:r>
              <a:rPr lang="de-DE" sz="1900" dirty="0"/>
              <a:t> </a:t>
            </a:r>
            <a:r>
              <a:rPr lang="de-DE" sz="1900" dirty="0" err="1"/>
              <a:t>spital</a:t>
            </a:r>
            <a:r>
              <a:rPr lang="de-DE" sz="1900" dirty="0"/>
              <a:t>.</a:t>
            </a:r>
          </a:p>
          <a:p>
            <a:pPr marL="0" indent="0" algn="just">
              <a:buNone/>
            </a:pPr>
            <a:r>
              <a:rPr lang="de-DE" sz="1900" dirty="0"/>
              <a:t>U </a:t>
            </a:r>
            <a:r>
              <a:rPr lang="de-DE" sz="1900" dirty="0" err="1"/>
              <a:t>asistua</a:t>
            </a:r>
            <a:r>
              <a:rPr lang="de-DE" sz="1900" dirty="0"/>
              <a:t> </a:t>
            </a:r>
            <a:r>
              <a:rPr lang="de-DE" sz="1900" dirty="0" err="1"/>
              <a:t>nga</a:t>
            </a:r>
            <a:r>
              <a:rPr lang="de-DE" sz="1900" dirty="0"/>
              <a:t> </a:t>
            </a:r>
            <a:r>
              <a:rPr lang="de-DE" sz="1900" dirty="0" err="1"/>
              <a:t>mjeku</a:t>
            </a:r>
            <a:r>
              <a:rPr lang="de-DE" sz="1900" dirty="0"/>
              <a:t> roje (M), </a:t>
            </a:r>
            <a:r>
              <a:rPr lang="de-DE" sz="1900" dirty="0" err="1"/>
              <a:t>të</a:t>
            </a:r>
            <a:r>
              <a:rPr lang="de-DE" sz="1900" dirty="0"/>
              <a:t> </a:t>
            </a:r>
            <a:r>
              <a:rPr lang="de-DE" sz="1900" dirty="0" err="1"/>
              <a:t>cilit</a:t>
            </a:r>
            <a:r>
              <a:rPr lang="de-DE" sz="1900" dirty="0"/>
              <a:t> i </a:t>
            </a:r>
            <a:r>
              <a:rPr lang="de-DE" sz="1900" dirty="0" err="1"/>
              <a:t>shprehu</a:t>
            </a:r>
            <a:r>
              <a:rPr lang="de-DE" sz="1900" dirty="0"/>
              <a:t> </a:t>
            </a:r>
            <a:r>
              <a:rPr lang="de-DE" sz="1900" dirty="0" err="1"/>
              <a:t>shqetësimin</a:t>
            </a:r>
            <a:r>
              <a:rPr lang="de-DE" sz="1900" dirty="0"/>
              <a:t> </a:t>
            </a:r>
            <a:r>
              <a:rPr lang="de-DE" sz="1900" dirty="0" err="1"/>
              <a:t>lidhur</a:t>
            </a:r>
            <a:r>
              <a:rPr lang="de-DE" sz="1900" dirty="0"/>
              <a:t> </a:t>
            </a:r>
            <a:r>
              <a:rPr lang="de-DE" sz="1900" dirty="0" err="1"/>
              <a:t>me</a:t>
            </a:r>
            <a:r>
              <a:rPr lang="de-DE" sz="1900" dirty="0"/>
              <a:t> </a:t>
            </a:r>
            <a:r>
              <a:rPr lang="de-DE" sz="1900" dirty="0" err="1"/>
              <a:t>pasojat</a:t>
            </a:r>
            <a:r>
              <a:rPr lang="de-DE" sz="1900" dirty="0"/>
              <a:t> e </a:t>
            </a:r>
            <a:r>
              <a:rPr lang="de-DE" sz="1900" dirty="0" err="1"/>
              <a:t>një</a:t>
            </a:r>
            <a:r>
              <a:rPr lang="de-DE" sz="1900" dirty="0"/>
              <a:t> </a:t>
            </a:r>
            <a:r>
              <a:rPr lang="de-DE" sz="1900" dirty="0" err="1"/>
              <a:t>embolie</a:t>
            </a:r>
            <a:r>
              <a:rPr lang="de-DE" sz="1900" dirty="0"/>
              <a:t> </a:t>
            </a:r>
            <a:r>
              <a:rPr lang="de-DE" sz="1900" dirty="0" err="1"/>
              <a:t>gazore</a:t>
            </a:r>
            <a:r>
              <a:rPr lang="de-DE" sz="1900" dirty="0"/>
              <a:t>. </a:t>
            </a:r>
            <a:r>
              <a:rPr lang="de-DE" sz="1900" dirty="0" err="1"/>
              <a:t>Pasi</a:t>
            </a:r>
            <a:r>
              <a:rPr lang="de-DE" sz="1900" dirty="0"/>
              <a:t> u </a:t>
            </a:r>
            <a:r>
              <a:rPr lang="de-DE" sz="1900" dirty="0" err="1"/>
              <a:t>trajtua</a:t>
            </a:r>
            <a:r>
              <a:rPr lang="de-DE" sz="1900" dirty="0"/>
              <a:t> </a:t>
            </a:r>
            <a:r>
              <a:rPr lang="de-DE" sz="1900" dirty="0" err="1"/>
              <a:t>për</a:t>
            </a:r>
            <a:r>
              <a:rPr lang="de-DE" sz="1900" dirty="0"/>
              <a:t> </a:t>
            </a:r>
            <a:r>
              <a:rPr lang="de-DE" sz="1900" dirty="0" err="1"/>
              <a:t>rreth</a:t>
            </a:r>
            <a:r>
              <a:rPr lang="de-DE" sz="1900" dirty="0"/>
              <a:t> 10 min </a:t>
            </a:r>
            <a:r>
              <a:rPr lang="de-DE" sz="1900" dirty="0" err="1"/>
              <a:t>me</a:t>
            </a:r>
            <a:r>
              <a:rPr lang="de-DE" sz="1900" dirty="0"/>
              <a:t> </a:t>
            </a:r>
            <a:r>
              <a:rPr lang="de-DE" sz="1900" dirty="0" err="1"/>
              <a:t>oksigjen</a:t>
            </a:r>
            <a:r>
              <a:rPr lang="de-DE" sz="1900" dirty="0"/>
              <a:t>, </a:t>
            </a:r>
            <a:r>
              <a:rPr lang="de-DE" sz="1900" dirty="0" err="1"/>
              <a:t>mjeku</a:t>
            </a:r>
            <a:r>
              <a:rPr lang="de-DE" sz="1900" dirty="0"/>
              <a:t> i </a:t>
            </a:r>
            <a:r>
              <a:rPr lang="de-DE" sz="1900" dirty="0" err="1"/>
              <a:t>tha</a:t>
            </a:r>
            <a:r>
              <a:rPr lang="de-DE" sz="1900" dirty="0"/>
              <a:t> </a:t>
            </a:r>
            <a:r>
              <a:rPr lang="de-DE" sz="1900" dirty="0" err="1"/>
              <a:t>të</a:t>
            </a:r>
            <a:r>
              <a:rPr lang="de-DE" sz="1900" dirty="0"/>
              <a:t> </a:t>
            </a:r>
            <a:r>
              <a:rPr lang="de-DE" sz="1900" dirty="0" err="1"/>
              <a:t>rikthehej</a:t>
            </a:r>
            <a:r>
              <a:rPr lang="de-DE" sz="1900" dirty="0"/>
              <a:t> </a:t>
            </a:r>
            <a:r>
              <a:rPr lang="de-DE" sz="1900" dirty="0" err="1"/>
              <a:t>në</a:t>
            </a:r>
            <a:r>
              <a:rPr lang="de-DE" sz="1900" dirty="0"/>
              <a:t> </a:t>
            </a:r>
            <a:r>
              <a:rPr lang="de-DE" sz="1900" dirty="0" err="1"/>
              <a:t>shtëpi</a:t>
            </a:r>
            <a:r>
              <a:rPr lang="de-DE" sz="1900" dirty="0"/>
              <a:t>. Diskutoi </a:t>
            </a:r>
            <a:r>
              <a:rPr lang="de-DE" sz="1900" dirty="0" smtClean="0"/>
              <a:t>me të për </a:t>
            </a:r>
            <a:r>
              <a:rPr lang="de-DE" sz="1900" dirty="0"/>
              <a:t>t‘u shtruar në një spital më të specializuar, për t‘u trajtuar në </a:t>
            </a:r>
            <a:r>
              <a:rPr lang="de-DE" sz="1900" dirty="0" smtClean="0"/>
              <a:t>“dhomën </a:t>
            </a:r>
            <a:r>
              <a:rPr lang="de-DE" sz="1900" dirty="0"/>
              <a:t>e dekomprimimit“, por  mjeku e qetësoi, duke u shprehur se kishte njohuri të mira në këtë fushë.</a:t>
            </a:r>
          </a:p>
          <a:p>
            <a:pPr marL="0" indent="0" algn="just">
              <a:buNone/>
            </a:pPr>
            <a:r>
              <a:rPr lang="de-DE" sz="1900" dirty="0"/>
              <a:t>(P) u </a:t>
            </a:r>
            <a:r>
              <a:rPr lang="de-DE" sz="1900" dirty="0" err="1"/>
              <a:t>kthye</a:t>
            </a:r>
            <a:r>
              <a:rPr lang="de-DE" sz="1900" dirty="0"/>
              <a:t> </a:t>
            </a:r>
            <a:r>
              <a:rPr lang="de-DE" sz="1900" dirty="0" err="1"/>
              <a:t>në</a:t>
            </a:r>
            <a:r>
              <a:rPr lang="de-DE" sz="1900" dirty="0"/>
              <a:t> </a:t>
            </a:r>
            <a:r>
              <a:rPr lang="de-DE" sz="1900" dirty="0" err="1"/>
              <a:t>port</a:t>
            </a:r>
            <a:r>
              <a:rPr lang="de-DE" sz="1900" dirty="0"/>
              <a:t>, </a:t>
            </a:r>
            <a:r>
              <a:rPr lang="de-DE" sz="1900" dirty="0" err="1"/>
              <a:t>sistemoi</a:t>
            </a:r>
            <a:r>
              <a:rPr lang="de-DE" sz="1900" dirty="0"/>
              <a:t> </a:t>
            </a:r>
            <a:r>
              <a:rPr lang="de-DE" sz="1900" dirty="0" err="1"/>
              <a:t>varkën</a:t>
            </a:r>
            <a:r>
              <a:rPr lang="de-DE" sz="1900" dirty="0"/>
              <a:t>, u </a:t>
            </a:r>
            <a:r>
              <a:rPr lang="de-DE" sz="1900" dirty="0" err="1"/>
              <a:t>kthye</a:t>
            </a:r>
            <a:r>
              <a:rPr lang="de-DE" sz="1900" dirty="0"/>
              <a:t> </a:t>
            </a:r>
            <a:r>
              <a:rPr lang="de-DE" sz="1900" dirty="0" err="1"/>
              <a:t>në</a:t>
            </a:r>
            <a:r>
              <a:rPr lang="de-DE" sz="1900" dirty="0"/>
              <a:t> </a:t>
            </a:r>
            <a:r>
              <a:rPr lang="de-DE" sz="1900" dirty="0" err="1"/>
              <a:t>shtëpi</a:t>
            </a:r>
            <a:r>
              <a:rPr lang="de-DE" sz="1900" dirty="0"/>
              <a:t> </a:t>
            </a:r>
            <a:r>
              <a:rPr lang="de-DE" sz="1900" dirty="0" err="1"/>
              <a:t>rreth</a:t>
            </a:r>
            <a:r>
              <a:rPr lang="de-DE" sz="1900" dirty="0"/>
              <a:t> </a:t>
            </a:r>
            <a:r>
              <a:rPr lang="de-DE" sz="1900" dirty="0" err="1"/>
              <a:t>orës</a:t>
            </a:r>
            <a:r>
              <a:rPr lang="de-DE" sz="1900" dirty="0"/>
              <a:t> 01.00, </a:t>
            </a:r>
            <a:r>
              <a:rPr lang="de-DE" sz="1900" dirty="0" err="1"/>
              <a:t>ku</a:t>
            </a:r>
            <a:r>
              <a:rPr lang="de-DE" sz="1900" dirty="0"/>
              <a:t> u </a:t>
            </a:r>
            <a:r>
              <a:rPr lang="de-DE" sz="1900" dirty="0" err="1"/>
              <a:t>ndodh</a:t>
            </a:r>
            <a:r>
              <a:rPr lang="de-DE" sz="1900" dirty="0"/>
              <a:t> </a:t>
            </a:r>
            <a:r>
              <a:rPr lang="de-DE" sz="1900" dirty="0" err="1"/>
              <a:t>në</a:t>
            </a:r>
            <a:r>
              <a:rPr lang="de-DE" sz="1900" dirty="0"/>
              <a:t> </a:t>
            </a:r>
            <a:r>
              <a:rPr lang="de-DE" sz="1900" dirty="0" err="1"/>
              <a:t>kushtet</a:t>
            </a:r>
            <a:r>
              <a:rPr lang="de-DE" sz="1900" dirty="0"/>
              <a:t> e </a:t>
            </a:r>
            <a:r>
              <a:rPr lang="de-DE" sz="1900" dirty="0" err="1"/>
              <a:t>paralizës</a:t>
            </a:r>
            <a:r>
              <a:rPr lang="de-DE" sz="1900" dirty="0"/>
              <a:t> </a:t>
            </a:r>
            <a:r>
              <a:rPr lang="de-DE" sz="1900" dirty="0" err="1"/>
              <a:t>së</a:t>
            </a:r>
            <a:r>
              <a:rPr lang="de-DE" sz="1900" dirty="0"/>
              <a:t> </a:t>
            </a:r>
            <a:r>
              <a:rPr lang="de-DE" sz="1900" dirty="0" err="1"/>
              <a:t>pjesshme</a:t>
            </a:r>
            <a:r>
              <a:rPr lang="de-DE" sz="1900" dirty="0"/>
              <a:t> </a:t>
            </a:r>
            <a:r>
              <a:rPr lang="de-DE" sz="1900" dirty="0" err="1"/>
              <a:t>të</a:t>
            </a:r>
            <a:r>
              <a:rPr lang="de-DE" sz="1900" dirty="0"/>
              <a:t> </a:t>
            </a:r>
            <a:r>
              <a:rPr lang="de-DE" sz="1900" dirty="0" err="1"/>
              <a:t>katër</a:t>
            </a:r>
            <a:r>
              <a:rPr lang="de-DE" sz="1900" dirty="0"/>
              <a:t> </a:t>
            </a:r>
            <a:r>
              <a:rPr lang="de-DE" sz="1900" dirty="0" err="1"/>
              <a:t>gjymtyrëve</a:t>
            </a:r>
            <a:r>
              <a:rPr lang="de-DE" sz="1900" dirty="0"/>
              <a:t> (</a:t>
            </a:r>
            <a:r>
              <a:rPr lang="de-DE" sz="1900" dirty="0" err="1"/>
              <a:t>tetraparezia</a:t>
            </a:r>
            <a:r>
              <a:rPr lang="de-DE" sz="1900" dirty="0"/>
              <a:t>). U </a:t>
            </a:r>
            <a:r>
              <a:rPr lang="de-DE" sz="1900" dirty="0" err="1"/>
              <a:t>vizitua</a:t>
            </a:r>
            <a:r>
              <a:rPr lang="de-DE" sz="1900" dirty="0"/>
              <a:t> </a:t>
            </a:r>
            <a:r>
              <a:rPr lang="de-DE" sz="1900" dirty="0" err="1"/>
              <a:t>në</a:t>
            </a:r>
            <a:r>
              <a:rPr lang="de-DE" sz="1900" dirty="0"/>
              <a:t> </a:t>
            </a:r>
            <a:r>
              <a:rPr lang="de-DE" sz="1900" dirty="0" err="1"/>
              <a:t>orën</a:t>
            </a:r>
            <a:r>
              <a:rPr lang="de-DE" sz="1900" dirty="0"/>
              <a:t> 01.25 </a:t>
            </a:r>
            <a:r>
              <a:rPr lang="de-DE" sz="1900" dirty="0" err="1"/>
              <a:t>dhe</a:t>
            </a:r>
            <a:r>
              <a:rPr lang="de-DE" sz="1900" dirty="0"/>
              <a:t> u </a:t>
            </a:r>
            <a:r>
              <a:rPr lang="de-DE" sz="1900" dirty="0" err="1"/>
              <a:t>trajtua</a:t>
            </a:r>
            <a:r>
              <a:rPr lang="de-DE" sz="1900" dirty="0"/>
              <a:t> </a:t>
            </a:r>
            <a:r>
              <a:rPr lang="de-DE" sz="1900" dirty="0" err="1"/>
              <a:t>në</a:t>
            </a:r>
            <a:r>
              <a:rPr lang="de-DE" sz="1900" dirty="0"/>
              <a:t> </a:t>
            </a:r>
            <a:r>
              <a:rPr lang="de-DE" sz="1900" dirty="0" err="1"/>
              <a:t>dhomën</a:t>
            </a:r>
            <a:r>
              <a:rPr lang="de-DE" sz="1900" dirty="0"/>
              <a:t> e </a:t>
            </a:r>
            <a:r>
              <a:rPr lang="de-DE" sz="1900" dirty="0" err="1"/>
              <a:t>dekomprimimit</a:t>
            </a:r>
            <a:r>
              <a:rPr lang="de-DE" sz="1900" dirty="0"/>
              <a:t> (</a:t>
            </a:r>
            <a:r>
              <a:rPr lang="de-DE" sz="1900" dirty="0" err="1"/>
              <a:t>ora</a:t>
            </a:r>
            <a:r>
              <a:rPr lang="de-DE" sz="1900" dirty="0"/>
              <a:t> 03.05).</a:t>
            </a:r>
          </a:p>
          <a:p>
            <a:pPr marL="0" indent="0" algn="just">
              <a:buNone/>
            </a:pPr>
            <a:r>
              <a:rPr lang="de-DE" sz="1900" dirty="0" err="1"/>
              <a:t>Doli</a:t>
            </a:r>
            <a:r>
              <a:rPr lang="de-DE" sz="1900" dirty="0"/>
              <a:t> </a:t>
            </a:r>
            <a:r>
              <a:rPr lang="de-DE" sz="1900" dirty="0" err="1"/>
              <a:t>nga</a:t>
            </a:r>
            <a:r>
              <a:rPr lang="de-DE" sz="1900" dirty="0"/>
              <a:t> </a:t>
            </a:r>
            <a:r>
              <a:rPr lang="de-DE" sz="1900" dirty="0" err="1"/>
              <a:t>spitali</a:t>
            </a:r>
            <a:r>
              <a:rPr lang="de-DE" sz="1900" dirty="0"/>
              <a:t> </a:t>
            </a:r>
            <a:r>
              <a:rPr lang="de-DE" sz="1900" dirty="0" err="1"/>
              <a:t>më</a:t>
            </a:r>
            <a:r>
              <a:rPr lang="de-DE" sz="1900" dirty="0"/>
              <a:t> 22.12.1979 </a:t>
            </a:r>
            <a:r>
              <a:rPr lang="de-DE" sz="1900" dirty="0" err="1"/>
              <a:t>me</a:t>
            </a:r>
            <a:r>
              <a:rPr lang="de-DE" sz="1900" dirty="0"/>
              <a:t> </a:t>
            </a:r>
            <a:r>
              <a:rPr lang="de-DE" sz="1900" dirty="0" err="1"/>
              <a:t>diagnozën</a:t>
            </a:r>
            <a:r>
              <a:rPr lang="de-DE" sz="1900" dirty="0"/>
              <a:t> e </a:t>
            </a:r>
            <a:r>
              <a:rPr lang="de-DE" sz="1900" dirty="0" err="1"/>
              <a:t>paraparezia</a:t>
            </a:r>
            <a:r>
              <a:rPr lang="de-DE" sz="1900" dirty="0"/>
              <a:t> </a:t>
            </a:r>
            <a:r>
              <a:rPr lang="de-DE" sz="1900" dirty="0" err="1"/>
              <a:t>për</a:t>
            </a:r>
            <a:r>
              <a:rPr lang="de-DE" sz="1900" dirty="0"/>
              <a:t> </a:t>
            </a:r>
            <a:r>
              <a:rPr lang="de-DE" sz="1900" dirty="0" err="1"/>
              <a:t>shkak</a:t>
            </a:r>
            <a:r>
              <a:rPr lang="de-DE" sz="1900" dirty="0"/>
              <a:t> </a:t>
            </a:r>
            <a:r>
              <a:rPr lang="de-DE" sz="1900" dirty="0" err="1"/>
              <a:t>të</a:t>
            </a:r>
            <a:r>
              <a:rPr lang="de-DE" sz="1900" dirty="0"/>
              <a:t> </a:t>
            </a:r>
            <a:r>
              <a:rPr lang="de-DE" sz="1900" dirty="0" err="1"/>
              <a:t>sindromës</a:t>
            </a:r>
            <a:r>
              <a:rPr lang="de-DE" sz="1900" dirty="0"/>
              <a:t> </a:t>
            </a:r>
            <a:r>
              <a:rPr lang="de-DE" sz="1900" dirty="0" err="1"/>
              <a:t>së</a:t>
            </a:r>
            <a:r>
              <a:rPr lang="de-DE" sz="1900" dirty="0"/>
              <a:t> </a:t>
            </a:r>
            <a:r>
              <a:rPr lang="de-DE" sz="1900" dirty="0" err="1"/>
              <a:t>dekomprimimit</a:t>
            </a:r>
            <a:r>
              <a:rPr lang="de-DE" sz="1900" dirty="0"/>
              <a:t>.</a:t>
            </a:r>
          </a:p>
          <a:p>
            <a:pPr marL="0" indent="0" algn="just">
              <a:buNone/>
            </a:pPr>
            <a:r>
              <a:rPr lang="de-DE" sz="1900" dirty="0"/>
              <a:t>U </a:t>
            </a:r>
            <a:r>
              <a:rPr lang="de-DE" sz="1900" dirty="0" err="1"/>
              <a:t>rishtrua</a:t>
            </a:r>
            <a:r>
              <a:rPr lang="de-DE" sz="1900" dirty="0"/>
              <a:t> </a:t>
            </a:r>
            <a:r>
              <a:rPr lang="de-DE" sz="1900" dirty="0" err="1"/>
              <a:t>në</a:t>
            </a:r>
            <a:r>
              <a:rPr lang="de-DE" sz="1900" dirty="0"/>
              <a:t> </a:t>
            </a:r>
            <a:r>
              <a:rPr lang="de-DE" sz="1900" dirty="0" err="1"/>
              <a:t>periudhën</a:t>
            </a:r>
            <a:r>
              <a:rPr lang="de-DE" sz="1900" dirty="0"/>
              <a:t> 7.2.1980 – 16.2.1980. Del </a:t>
            </a:r>
            <a:r>
              <a:rPr lang="de-DE" sz="1900" dirty="0" err="1"/>
              <a:t>me</a:t>
            </a:r>
            <a:r>
              <a:rPr lang="de-DE" sz="1900" dirty="0"/>
              <a:t> </a:t>
            </a:r>
            <a:r>
              <a:rPr lang="de-DE" sz="1900" dirty="0" err="1"/>
              <a:t>rekomandimin</a:t>
            </a:r>
            <a:r>
              <a:rPr lang="de-DE" sz="1900" dirty="0"/>
              <a:t> </a:t>
            </a:r>
            <a:r>
              <a:rPr lang="de-DE" sz="1900" dirty="0" err="1"/>
              <a:t>për</a:t>
            </a:r>
            <a:r>
              <a:rPr lang="de-DE" sz="1900" dirty="0"/>
              <a:t> </a:t>
            </a:r>
            <a:r>
              <a:rPr lang="de-DE" sz="1900" dirty="0" err="1"/>
              <a:t>trajtim</a:t>
            </a:r>
            <a:r>
              <a:rPr lang="de-DE" sz="1900" dirty="0"/>
              <a:t> </a:t>
            </a:r>
            <a:r>
              <a:rPr lang="de-DE" sz="1900" dirty="0" err="1"/>
              <a:t>terapeutik</a:t>
            </a:r>
            <a:r>
              <a:rPr lang="de-DE" sz="1900" dirty="0"/>
              <a:t> </a:t>
            </a:r>
            <a:r>
              <a:rPr lang="de-DE" sz="1900" dirty="0" err="1"/>
              <a:t>dhe</a:t>
            </a:r>
            <a:r>
              <a:rPr lang="de-DE" sz="1900" dirty="0"/>
              <a:t> </a:t>
            </a:r>
            <a:r>
              <a:rPr lang="de-DE" sz="1900" dirty="0" err="1"/>
              <a:t>rehabilitues</a:t>
            </a:r>
            <a:r>
              <a:rPr lang="de-DE" sz="1900" dirty="0"/>
              <a:t>, </a:t>
            </a:r>
            <a:r>
              <a:rPr lang="de-DE" sz="1900" dirty="0" err="1"/>
              <a:t>për</a:t>
            </a:r>
            <a:r>
              <a:rPr lang="de-DE" sz="1900" dirty="0"/>
              <a:t> </a:t>
            </a:r>
            <a:r>
              <a:rPr lang="de-DE" sz="1900" dirty="0" err="1"/>
              <a:t>shkallë</a:t>
            </a:r>
            <a:r>
              <a:rPr lang="de-DE" sz="1900" dirty="0"/>
              <a:t> </a:t>
            </a:r>
            <a:r>
              <a:rPr lang="de-DE" sz="1900" dirty="0" err="1"/>
              <a:t>invaliditeti</a:t>
            </a:r>
            <a:r>
              <a:rPr lang="de-DE" sz="1900" dirty="0"/>
              <a:t> </a:t>
            </a:r>
            <a:r>
              <a:rPr lang="de-DE" sz="1900" dirty="0" err="1"/>
              <a:t>rreth</a:t>
            </a:r>
            <a:r>
              <a:rPr lang="de-DE" sz="1900" dirty="0"/>
              <a:t> 60%.</a:t>
            </a:r>
          </a:p>
          <a:p>
            <a:pPr marL="0" indent="0" algn="just">
              <a:buNone/>
            </a:pPr>
            <a:r>
              <a:rPr lang="de-DE" sz="1900" b="1" dirty="0" err="1"/>
              <a:t>Ngriti</a:t>
            </a:r>
            <a:r>
              <a:rPr lang="de-DE" sz="1900" b="1" dirty="0"/>
              <a:t> </a:t>
            </a:r>
            <a:r>
              <a:rPr lang="de-DE" sz="1900" b="1" dirty="0" err="1"/>
              <a:t>padi</a:t>
            </a:r>
            <a:r>
              <a:rPr lang="de-DE" sz="1900" b="1" dirty="0"/>
              <a:t> </a:t>
            </a:r>
            <a:r>
              <a:rPr lang="de-DE" sz="1900" b="1" dirty="0" err="1"/>
              <a:t>ndaj</a:t>
            </a:r>
            <a:r>
              <a:rPr lang="de-DE" sz="1900" b="1" dirty="0"/>
              <a:t> </a:t>
            </a:r>
            <a:r>
              <a:rPr lang="de-DE" sz="1900" b="1" dirty="0" err="1"/>
              <a:t>strukturës</a:t>
            </a:r>
            <a:r>
              <a:rPr lang="de-DE" sz="1900" b="1" dirty="0"/>
              <a:t> </a:t>
            </a:r>
            <a:r>
              <a:rPr lang="de-DE" sz="1900" b="1" dirty="0" err="1"/>
              <a:t>spitalore</a:t>
            </a:r>
            <a:r>
              <a:rPr lang="de-DE" sz="1900" b="1" dirty="0"/>
              <a:t> </a:t>
            </a:r>
            <a:r>
              <a:rPr lang="de-DE" sz="1900" b="1" dirty="0" err="1"/>
              <a:t>për</a:t>
            </a:r>
            <a:r>
              <a:rPr lang="de-DE" sz="1900" b="1" dirty="0"/>
              <a:t> </a:t>
            </a:r>
            <a:r>
              <a:rPr lang="de-DE" sz="1900" b="1" dirty="0" err="1"/>
              <a:t>shpërblim</a:t>
            </a:r>
            <a:r>
              <a:rPr lang="de-DE" sz="1900" b="1" dirty="0"/>
              <a:t> </a:t>
            </a:r>
            <a:r>
              <a:rPr lang="de-DE" sz="1900" b="1" dirty="0" err="1"/>
              <a:t>dëmi</a:t>
            </a:r>
            <a:r>
              <a:rPr lang="de-DE" sz="1900" b="1" dirty="0"/>
              <a:t>, </a:t>
            </a:r>
            <a:r>
              <a:rPr lang="de-DE" sz="1900" b="1" dirty="0" err="1"/>
              <a:t>për</a:t>
            </a:r>
            <a:r>
              <a:rPr lang="de-DE" sz="1900" b="1" dirty="0"/>
              <a:t> </a:t>
            </a:r>
            <a:r>
              <a:rPr lang="de-DE" sz="1900" b="1" dirty="0" err="1"/>
              <a:t>shkak</a:t>
            </a:r>
            <a:r>
              <a:rPr lang="de-DE" sz="1900" b="1" dirty="0"/>
              <a:t> </a:t>
            </a:r>
            <a:r>
              <a:rPr lang="de-DE" sz="1900" b="1" dirty="0" err="1"/>
              <a:t>të</a:t>
            </a:r>
            <a:r>
              <a:rPr lang="de-DE" sz="1900" b="1" dirty="0"/>
              <a:t> </a:t>
            </a:r>
            <a:r>
              <a:rPr lang="de-DE" sz="1900" b="1" dirty="0" err="1"/>
              <a:t>fajit</a:t>
            </a:r>
            <a:r>
              <a:rPr lang="de-DE" sz="1900" b="1" dirty="0"/>
              <a:t> </a:t>
            </a:r>
            <a:r>
              <a:rPr lang="de-DE" sz="1900" b="1" dirty="0" err="1"/>
              <a:t>të</a:t>
            </a:r>
            <a:r>
              <a:rPr lang="de-DE" sz="1900" b="1" dirty="0"/>
              <a:t> </a:t>
            </a:r>
            <a:r>
              <a:rPr lang="de-DE" sz="1900" b="1" dirty="0" err="1"/>
              <a:t>rëndë</a:t>
            </a:r>
            <a:r>
              <a:rPr lang="de-DE" sz="1900" b="1" dirty="0"/>
              <a:t> </a:t>
            </a:r>
            <a:r>
              <a:rPr lang="de-DE" sz="1900" b="1" dirty="0" err="1"/>
              <a:t>profesional</a:t>
            </a:r>
            <a:r>
              <a:rPr lang="de-DE" sz="1900" b="1" dirty="0"/>
              <a:t> </a:t>
            </a:r>
            <a:r>
              <a:rPr lang="de-DE" sz="1900" b="1" dirty="0" err="1"/>
              <a:t>të</a:t>
            </a:r>
            <a:r>
              <a:rPr lang="de-DE" sz="1900" b="1" dirty="0"/>
              <a:t> </a:t>
            </a:r>
            <a:r>
              <a:rPr lang="de-DE" sz="1900" b="1" dirty="0" err="1"/>
              <a:t>mjekut</a:t>
            </a:r>
            <a:r>
              <a:rPr lang="de-DE" sz="1900" dirty="0"/>
              <a:t>.</a:t>
            </a:r>
            <a:endParaRPr lang="en-GB" sz="1900" dirty="0"/>
          </a:p>
        </p:txBody>
      </p:sp>
    </p:spTree>
    <p:extLst>
      <p:ext uri="{BB962C8B-B14F-4D97-AF65-F5344CB8AC3E}">
        <p14:creationId xmlns:p14="http://schemas.microsoft.com/office/powerpoint/2010/main" val="4074181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EEAE7-95D6-451D-B926-21027A68A1B9}"/>
              </a:ext>
            </a:extLst>
          </p:cNvPr>
          <p:cNvSpPr>
            <a:spLocks noGrp="1"/>
          </p:cNvSpPr>
          <p:nvPr>
            <p:ph type="title"/>
          </p:nvPr>
        </p:nvSpPr>
        <p:spPr>
          <a:xfrm>
            <a:off x="838200" y="365125"/>
            <a:ext cx="10515600" cy="960755"/>
          </a:xfrm>
        </p:spPr>
        <p:txBody>
          <a:bodyPr>
            <a:normAutofit/>
          </a:bodyPr>
          <a:lstStyle/>
          <a:p>
            <a:r>
              <a:rPr lang="de-DE" sz="2400" b="1" dirty="0"/>
              <a:t>ÇFARË THOTË SHKENCA MJEKËSORE PËR RASTE TË TILLA?</a:t>
            </a:r>
            <a:endParaRPr lang="en-GB" sz="2400" b="1" dirty="0"/>
          </a:p>
        </p:txBody>
      </p:sp>
      <p:sp>
        <p:nvSpPr>
          <p:cNvPr id="3" name="Content Placeholder 2">
            <a:extLst>
              <a:ext uri="{FF2B5EF4-FFF2-40B4-BE49-F238E27FC236}">
                <a16:creationId xmlns:a16="http://schemas.microsoft.com/office/drawing/2014/main" id="{74A9C506-9B1D-497E-9CF8-BBDA2FFB7908}"/>
              </a:ext>
            </a:extLst>
          </p:cNvPr>
          <p:cNvSpPr>
            <a:spLocks noGrp="1"/>
          </p:cNvSpPr>
          <p:nvPr>
            <p:ph idx="1"/>
          </p:nvPr>
        </p:nvSpPr>
        <p:spPr/>
        <p:txBody>
          <a:bodyPr>
            <a:normAutofit/>
          </a:bodyPr>
          <a:lstStyle/>
          <a:p>
            <a:pPr marL="0" indent="0">
              <a:buNone/>
            </a:pPr>
            <a:r>
              <a:rPr lang="it-IT" sz="2000" dirty="0"/>
              <a:t/>
            </a:r>
            <a:br>
              <a:rPr lang="it-IT" sz="2000" dirty="0"/>
            </a:br>
            <a:r>
              <a:rPr lang="it-IT" sz="2000" dirty="0"/>
              <a:t>Rezultate inkurajuese japin terapitë rikompresive që kryhen brenda afatit prej 30 min nga ngjarja, ndonëse në rastet e </a:t>
            </a:r>
            <a:r>
              <a:rPr lang="it-IT" sz="2000" dirty="0" smtClean="0"/>
              <a:t>studiuara </a:t>
            </a:r>
            <a:r>
              <a:rPr lang="it-IT" sz="2000" dirty="0"/>
              <a:t>rezultatet nuk kanë qenë të njëjta;</a:t>
            </a:r>
          </a:p>
          <a:p>
            <a:pPr marL="0" indent="0">
              <a:buNone/>
            </a:pPr>
            <a:r>
              <a:rPr lang="it-IT" sz="2000" dirty="0"/>
              <a:t>Është e pamundur të shprehet </a:t>
            </a:r>
            <a:r>
              <a:rPr lang="it-IT" sz="2000" i="1" dirty="0"/>
              <a:t>a priori</a:t>
            </a:r>
            <a:r>
              <a:rPr lang="it-IT" sz="2000" dirty="0"/>
              <a:t>, në formë statistikore (me %), mundësia e shërimit të plotë apo të pasojave më pak të rënda në rastet kur trajtimi kryhet brenda 2-3 orëve nga ngjarja;</a:t>
            </a:r>
          </a:p>
          <a:p>
            <a:pPr marL="0" indent="0">
              <a:buNone/>
            </a:pPr>
            <a:r>
              <a:rPr lang="it-IT" sz="2000" dirty="0"/>
              <a:t>Një mundësi e tillë, në rastin e një ndërhyrjeje </a:t>
            </a:r>
            <a:r>
              <a:rPr lang="it-IT" sz="2000" dirty="0" smtClean="0"/>
              <a:t>pas </a:t>
            </a:r>
            <a:r>
              <a:rPr lang="it-IT" sz="2000" dirty="0"/>
              <a:t>9 orësh (rasti konkret), paraqet «një shkallë më të ulët probabiliteti».</a:t>
            </a:r>
          </a:p>
        </p:txBody>
      </p:sp>
    </p:spTree>
    <p:extLst>
      <p:ext uri="{BB962C8B-B14F-4D97-AF65-F5344CB8AC3E}">
        <p14:creationId xmlns:p14="http://schemas.microsoft.com/office/powerpoint/2010/main" val="3516375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0FFF-5917-4A06-9FA6-F15C7028C8ED}"/>
              </a:ext>
            </a:extLst>
          </p:cNvPr>
          <p:cNvSpPr>
            <a:spLocks noGrp="1"/>
          </p:cNvSpPr>
          <p:nvPr>
            <p:ph type="title"/>
          </p:nvPr>
        </p:nvSpPr>
        <p:spPr>
          <a:xfrm>
            <a:off x="838200" y="365125"/>
            <a:ext cx="10515600" cy="526415"/>
          </a:xfrm>
        </p:spPr>
        <p:txBody>
          <a:bodyPr>
            <a:normAutofit fontScale="90000"/>
          </a:bodyPr>
          <a:lstStyle/>
          <a:p>
            <a:r>
              <a:rPr lang="de-DE" sz="2400" b="1" dirty="0"/>
              <a:t/>
            </a:r>
            <a:br>
              <a:rPr lang="de-DE" sz="2400" b="1" dirty="0"/>
            </a:br>
            <a:r>
              <a:rPr lang="de-DE" sz="2400" b="1" dirty="0"/>
              <a:t>GJYKIMI NË SHKALLËN E PARË</a:t>
            </a:r>
            <a:r>
              <a:rPr lang="de-DE" sz="2400" dirty="0"/>
              <a:t/>
            </a:r>
            <a:br>
              <a:rPr lang="de-DE" sz="2400" dirty="0"/>
            </a:br>
            <a:endParaRPr lang="en-GB" sz="2400" b="1" dirty="0"/>
          </a:p>
        </p:txBody>
      </p:sp>
      <p:sp>
        <p:nvSpPr>
          <p:cNvPr id="3" name="Content Placeholder 2">
            <a:extLst>
              <a:ext uri="{FF2B5EF4-FFF2-40B4-BE49-F238E27FC236}">
                <a16:creationId xmlns:a16="http://schemas.microsoft.com/office/drawing/2014/main" id="{A6CAA7FE-9285-49E6-961D-7E0EBC0F364D}"/>
              </a:ext>
            </a:extLst>
          </p:cNvPr>
          <p:cNvSpPr>
            <a:spLocks noGrp="1"/>
          </p:cNvSpPr>
          <p:nvPr>
            <p:ph idx="1"/>
          </p:nvPr>
        </p:nvSpPr>
        <p:spPr>
          <a:xfrm>
            <a:off x="838200" y="1051560"/>
            <a:ext cx="10515600" cy="5646420"/>
          </a:xfrm>
        </p:spPr>
        <p:txBody>
          <a:bodyPr>
            <a:normAutofit/>
          </a:bodyPr>
          <a:lstStyle/>
          <a:p>
            <a:pPr marL="0" indent="0">
              <a:buNone/>
            </a:pPr>
            <a:endParaRPr lang="de-DE" sz="2000" dirty="0"/>
          </a:p>
          <a:p>
            <a:pPr marL="0" indent="0">
              <a:buNone/>
            </a:pPr>
            <a:r>
              <a:rPr lang="de-DE" sz="2000" dirty="0"/>
              <a:t>Rrëzoi padinë, mbështetur tek dëshmia e infermieres </a:t>
            </a:r>
            <a:r>
              <a:rPr lang="de-DE" sz="2000" dirty="0" smtClean="0"/>
              <a:t>(D). </a:t>
            </a:r>
            <a:r>
              <a:rPr lang="de-DE" sz="2000" dirty="0" err="1"/>
              <a:t>Sipas</a:t>
            </a:r>
            <a:r>
              <a:rPr lang="de-DE" sz="2000" dirty="0"/>
              <a:t> </a:t>
            </a:r>
            <a:r>
              <a:rPr lang="de-DE" sz="2000" dirty="0" err="1"/>
              <a:t>dëshmisë</a:t>
            </a:r>
            <a:r>
              <a:rPr lang="de-DE" sz="2000" dirty="0"/>
              <a:t>, </a:t>
            </a:r>
            <a:r>
              <a:rPr lang="de-DE" sz="2000" dirty="0" err="1"/>
              <a:t>megjithëse</a:t>
            </a:r>
            <a:r>
              <a:rPr lang="de-DE" sz="2000" dirty="0"/>
              <a:t> </a:t>
            </a:r>
            <a:r>
              <a:rPr lang="de-DE" sz="2000" dirty="0" err="1"/>
              <a:t>nga</a:t>
            </a:r>
            <a:r>
              <a:rPr lang="de-DE" sz="2000" dirty="0"/>
              <a:t> </a:t>
            </a:r>
            <a:r>
              <a:rPr lang="de-DE" sz="2000" dirty="0" err="1"/>
              <a:t>mjeku</a:t>
            </a:r>
            <a:r>
              <a:rPr lang="de-DE" sz="2000" dirty="0"/>
              <a:t> u </a:t>
            </a:r>
            <a:r>
              <a:rPr lang="de-DE" sz="2000" dirty="0" err="1"/>
              <a:t>këmbëngul</a:t>
            </a:r>
            <a:r>
              <a:rPr lang="de-DE" sz="2000" dirty="0"/>
              <a:t> </a:t>
            </a:r>
            <a:r>
              <a:rPr lang="de-DE" sz="2000" dirty="0" err="1"/>
              <a:t>që</a:t>
            </a:r>
            <a:r>
              <a:rPr lang="de-DE" sz="2000" dirty="0"/>
              <a:t> </a:t>
            </a:r>
            <a:r>
              <a:rPr lang="de-DE" sz="2000" dirty="0" err="1"/>
              <a:t>të</a:t>
            </a:r>
            <a:r>
              <a:rPr lang="de-DE" sz="2000" dirty="0"/>
              <a:t> </a:t>
            </a:r>
            <a:r>
              <a:rPr lang="de-DE" sz="2000" dirty="0" err="1"/>
              <a:t>trajtohej</a:t>
            </a:r>
            <a:r>
              <a:rPr lang="de-DE" sz="2000" dirty="0"/>
              <a:t> </a:t>
            </a:r>
            <a:r>
              <a:rPr lang="de-DE" sz="2000" dirty="0" err="1"/>
              <a:t>në</a:t>
            </a:r>
            <a:r>
              <a:rPr lang="de-DE" sz="2000" dirty="0"/>
              <a:t> </a:t>
            </a:r>
            <a:r>
              <a:rPr lang="de-DE" sz="2000" dirty="0" err="1"/>
              <a:t>dhomën</a:t>
            </a:r>
            <a:r>
              <a:rPr lang="de-DE" sz="2000" dirty="0"/>
              <a:t> e </a:t>
            </a:r>
            <a:r>
              <a:rPr lang="de-DE" sz="2000" dirty="0" err="1"/>
              <a:t>dekomprimimit</a:t>
            </a:r>
            <a:r>
              <a:rPr lang="de-DE" sz="2000" dirty="0"/>
              <a:t> </a:t>
            </a:r>
            <a:r>
              <a:rPr lang="de-DE" sz="2000" dirty="0" err="1"/>
              <a:t>tek</a:t>
            </a:r>
            <a:r>
              <a:rPr lang="de-DE" sz="2000" dirty="0"/>
              <a:t> </a:t>
            </a:r>
            <a:r>
              <a:rPr lang="de-DE" sz="2000" dirty="0" err="1"/>
              <a:t>spitali</a:t>
            </a:r>
            <a:r>
              <a:rPr lang="de-DE" sz="2000" dirty="0"/>
              <a:t> </a:t>
            </a:r>
            <a:r>
              <a:rPr lang="de-DE" sz="2000" dirty="0" err="1"/>
              <a:t>më</a:t>
            </a:r>
            <a:r>
              <a:rPr lang="de-DE" sz="2000" dirty="0"/>
              <a:t> i </a:t>
            </a:r>
            <a:r>
              <a:rPr lang="de-DE" sz="2000" dirty="0" err="1"/>
              <a:t>afërt</a:t>
            </a:r>
            <a:r>
              <a:rPr lang="de-DE" sz="2000" dirty="0"/>
              <a:t>, ai </a:t>
            </a:r>
            <a:r>
              <a:rPr lang="de-DE" sz="2000" dirty="0" err="1"/>
              <a:t>nuk</a:t>
            </a:r>
            <a:r>
              <a:rPr lang="de-DE" sz="2000" dirty="0"/>
              <a:t> </a:t>
            </a:r>
            <a:r>
              <a:rPr lang="de-DE" sz="2000" dirty="0" err="1"/>
              <a:t>pranoi</a:t>
            </a:r>
            <a:r>
              <a:rPr lang="de-DE" sz="2000" dirty="0"/>
              <a:t>;</a:t>
            </a:r>
          </a:p>
          <a:p>
            <a:pPr marL="0" indent="0">
              <a:buNone/>
            </a:pPr>
            <a:r>
              <a:rPr lang="de-DE" sz="2000" dirty="0"/>
              <a:t>Tek kartela mjekësore shënimet bëhen tek dy kutiza:  </a:t>
            </a:r>
            <a:r>
              <a:rPr lang="de-DE" sz="2000" b="1" dirty="0" smtClean="0"/>
              <a:t>“heq </a:t>
            </a:r>
            <a:r>
              <a:rPr lang="de-DE" sz="2000" b="1" dirty="0"/>
              <a:t>dorë“ </a:t>
            </a:r>
            <a:r>
              <a:rPr lang="de-DE" sz="2000" dirty="0"/>
              <a:t>ose </a:t>
            </a:r>
            <a:r>
              <a:rPr lang="de-DE" sz="2000" b="1" dirty="0" smtClean="0"/>
              <a:t>“refuzon </a:t>
            </a:r>
            <a:r>
              <a:rPr lang="de-DE" sz="2000" b="1" dirty="0"/>
              <a:t>shtrimin“</a:t>
            </a:r>
            <a:r>
              <a:rPr lang="de-DE" sz="2000" dirty="0"/>
              <a:t>. </a:t>
            </a:r>
            <a:r>
              <a:rPr lang="de-DE" sz="2000" dirty="0" err="1"/>
              <a:t>Ishte</a:t>
            </a:r>
            <a:r>
              <a:rPr lang="de-DE" sz="2000" dirty="0"/>
              <a:t> </a:t>
            </a:r>
            <a:r>
              <a:rPr lang="de-DE" sz="2000" dirty="0" err="1"/>
              <a:t>shënuar</a:t>
            </a:r>
            <a:r>
              <a:rPr lang="de-DE" sz="2000" dirty="0"/>
              <a:t> </a:t>
            </a:r>
            <a:r>
              <a:rPr lang="de-DE" sz="2000" dirty="0" err="1"/>
              <a:t>kutiza</a:t>
            </a:r>
            <a:r>
              <a:rPr lang="de-DE" sz="2000" dirty="0"/>
              <a:t> e </a:t>
            </a:r>
            <a:r>
              <a:rPr lang="de-DE" sz="2000" dirty="0" err="1"/>
              <a:t>parë</a:t>
            </a:r>
            <a:r>
              <a:rPr lang="de-DE" sz="2000" dirty="0"/>
              <a:t>. U interpretua se </a:t>
            </a:r>
            <a:r>
              <a:rPr lang="de-DE" sz="2000" b="1" dirty="0" smtClean="0"/>
              <a:t>(P) </a:t>
            </a:r>
            <a:r>
              <a:rPr lang="de-DE" sz="2000" b="1" dirty="0"/>
              <a:t>nuk refuzoi shtrimin, por transportimin drejt spitalit të specializuar me dhomë dekomprimimi</a:t>
            </a:r>
            <a:r>
              <a:rPr lang="de-DE" sz="2000" dirty="0"/>
              <a:t>.</a:t>
            </a:r>
          </a:p>
          <a:p>
            <a:pPr marL="0" indent="0">
              <a:buNone/>
            </a:pPr>
            <a:r>
              <a:rPr lang="en-GB" sz="2000" dirty="0" err="1"/>
              <a:t>Gjykata</a:t>
            </a:r>
            <a:r>
              <a:rPr lang="en-GB" sz="2000" dirty="0"/>
              <a:t> </a:t>
            </a:r>
            <a:r>
              <a:rPr lang="en-GB" sz="2000" dirty="0" err="1"/>
              <a:t>nuk</a:t>
            </a:r>
            <a:r>
              <a:rPr lang="en-GB" sz="2000" dirty="0"/>
              <a:t> mori </a:t>
            </a:r>
            <a:r>
              <a:rPr lang="en-GB" sz="2000" dirty="0" err="1"/>
              <a:t>parasysh</a:t>
            </a:r>
            <a:r>
              <a:rPr lang="en-GB" sz="2000" dirty="0"/>
              <a:t> </a:t>
            </a:r>
            <a:r>
              <a:rPr lang="en-GB" sz="2000" dirty="0" err="1"/>
              <a:t>dy</a:t>
            </a:r>
            <a:r>
              <a:rPr lang="en-GB" sz="2000" dirty="0"/>
              <a:t> </a:t>
            </a:r>
            <a:r>
              <a:rPr lang="en-GB" sz="2000" dirty="0" err="1"/>
              <a:t>aktet</a:t>
            </a:r>
            <a:r>
              <a:rPr lang="en-GB" sz="2000" dirty="0"/>
              <a:t> </a:t>
            </a:r>
            <a:r>
              <a:rPr lang="en-GB" sz="2000" dirty="0" err="1"/>
              <a:t>ekspertimi</a:t>
            </a:r>
            <a:r>
              <a:rPr lang="en-GB" sz="2000" dirty="0"/>
              <a:t> </a:t>
            </a:r>
            <a:r>
              <a:rPr lang="en-GB" sz="2000" dirty="0" err="1"/>
              <a:t>të</a:t>
            </a:r>
            <a:r>
              <a:rPr lang="en-GB" sz="2000" dirty="0"/>
              <a:t> </a:t>
            </a:r>
            <a:r>
              <a:rPr lang="en-GB" sz="2000" dirty="0" err="1"/>
              <a:t>urdhëruara</a:t>
            </a:r>
            <a:r>
              <a:rPr lang="en-GB" sz="2000" dirty="0"/>
              <a:t> </a:t>
            </a:r>
            <a:r>
              <a:rPr lang="en-GB" sz="2000" dirty="0" err="1"/>
              <a:t>kryesisht</a:t>
            </a:r>
            <a:r>
              <a:rPr lang="en-GB" sz="2000" dirty="0"/>
              <a:t> </a:t>
            </a:r>
            <a:r>
              <a:rPr lang="en-GB" sz="2000" dirty="0" err="1"/>
              <a:t>gjatë</a:t>
            </a:r>
            <a:r>
              <a:rPr lang="en-GB" sz="2000" dirty="0"/>
              <a:t> </a:t>
            </a:r>
            <a:r>
              <a:rPr lang="en-GB" sz="2000" dirty="0" err="1"/>
              <a:t>gjykimit</a:t>
            </a:r>
            <a:r>
              <a:rPr lang="en-GB" sz="2000" dirty="0"/>
              <a:t>:</a:t>
            </a:r>
          </a:p>
          <a:p>
            <a:pPr marL="0" indent="0">
              <a:buNone/>
            </a:pPr>
            <a:r>
              <a:rPr lang="en-GB" sz="2000" b="1" u="sng" dirty="0" err="1"/>
              <a:t>Akti</a:t>
            </a:r>
            <a:r>
              <a:rPr lang="en-GB" sz="2000" b="1" u="sng" dirty="0"/>
              <a:t> 1</a:t>
            </a:r>
            <a:r>
              <a:rPr lang="en-GB" sz="2000" dirty="0"/>
              <a:t>: </a:t>
            </a:r>
            <a:r>
              <a:rPr lang="en-GB" sz="2000" dirty="0" err="1"/>
              <a:t>koha</a:t>
            </a:r>
            <a:r>
              <a:rPr lang="en-GB" sz="2000" dirty="0"/>
              <a:t> e </a:t>
            </a:r>
            <a:r>
              <a:rPr lang="en-GB" sz="2000" dirty="0" err="1"/>
              <a:t>kaluar</a:t>
            </a:r>
            <a:r>
              <a:rPr lang="en-GB" sz="2000" dirty="0"/>
              <a:t> </a:t>
            </a:r>
            <a:r>
              <a:rPr lang="en-GB" sz="2000" dirty="0" err="1"/>
              <a:t>nga</a:t>
            </a:r>
            <a:r>
              <a:rPr lang="en-GB" sz="2000" dirty="0"/>
              <a:t> </a:t>
            </a:r>
            <a:r>
              <a:rPr lang="en-GB" sz="2000" dirty="0" err="1"/>
              <a:t>shfaqja</a:t>
            </a:r>
            <a:r>
              <a:rPr lang="en-GB" sz="2000" dirty="0"/>
              <a:t> e </a:t>
            </a:r>
            <a:r>
              <a:rPr lang="en-GB" sz="2000" dirty="0" err="1"/>
              <a:t>simptomave</a:t>
            </a:r>
            <a:r>
              <a:rPr lang="en-GB" sz="2000" dirty="0"/>
              <a:t> </a:t>
            </a:r>
            <a:r>
              <a:rPr lang="en-GB" sz="2000" dirty="0" err="1"/>
              <a:t>deri</a:t>
            </a:r>
            <a:r>
              <a:rPr lang="en-GB" sz="2000" dirty="0"/>
              <a:t> </a:t>
            </a:r>
            <a:r>
              <a:rPr lang="en-GB" sz="2000" dirty="0" err="1"/>
              <a:t>në</a:t>
            </a:r>
            <a:r>
              <a:rPr lang="en-GB" sz="2000" dirty="0"/>
              <a:t> </a:t>
            </a:r>
            <a:r>
              <a:rPr lang="en-GB" sz="2000" dirty="0" err="1"/>
              <a:t>trajtimin</a:t>
            </a:r>
            <a:r>
              <a:rPr lang="en-GB" sz="2000" dirty="0"/>
              <a:t> </a:t>
            </a:r>
            <a:r>
              <a:rPr lang="en-GB" sz="2000" dirty="0" err="1"/>
              <a:t>në</a:t>
            </a:r>
            <a:r>
              <a:rPr lang="en-GB" sz="2000" dirty="0"/>
              <a:t> </a:t>
            </a:r>
            <a:r>
              <a:rPr lang="en-GB" sz="2000" dirty="0" err="1"/>
              <a:t>dhomën</a:t>
            </a:r>
            <a:r>
              <a:rPr lang="en-GB" sz="2000" dirty="0"/>
              <a:t> e </a:t>
            </a:r>
            <a:r>
              <a:rPr lang="en-GB" sz="2000" dirty="0" err="1"/>
              <a:t>posaçme</a:t>
            </a:r>
            <a:r>
              <a:rPr lang="en-GB" sz="2000" dirty="0"/>
              <a:t> e </a:t>
            </a:r>
            <a:r>
              <a:rPr lang="en-GB" sz="2000" dirty="0" err="1"/>
              <a:t>bënte</a:t>
            </a:r>
            <a:r>
              <a:rPr lang="en-GB" sz="2000" dirty="0"/>
              <a:t> </a:t>
            </a:r>
            <a:r>
              <a:rPr lang="en-GB" sz="2000" dirty="0" err="1"/>
              <a:t>të</a:t>
            </a:r>
            <a:r>
              <a:rPr lang="en-GB" sz="2000" dirty="0"/>
              <a:t> </a:t>
            </a:r>
            <a:r>
              <a:rPr lang="en-GB" sz="2000" dirty="0" err="1"/>
              <a:t>padobishme</a:t>
            </a:r>
            <a:r>
              <a:rPr lang="en-GB" sz="2000" dirty="0"/>
              <a:t> </a:t>
            </a:r>
            <a:r>
              <a:rPr lang="en-GB" sz="2000" dirty="0" err="1"/>
              <a:t>ndërhyrjen</a:t>
            </a:r>
            <a:r>
              <a:rPr lang="en-GB" sz="2000" dirty="0"/>
              <a:t>, </a:t>
            </a:r>
            <a:r>
              <a:rPr lang="en-GB" sz="2000" dirty="0" err="1"/>
              <a:t>pra</a:t>
            </a:r>
            <a:r>
              <a:rPr lang="en-GB" sz="2000" dirty="0"/>
              <a:t>, </a:t>
            </a:r>
            <a:r>
              <a:rPr lang="en-GB" sz="2000" dirty="0" err="1"/>
              <a:t>mungon</a:t>
            </a:r>
            <a:r>
              <a:rPr lang="en-GB" sz="2000" dirty="0"/>
              <a:t> </a:t>
            </a:r>
            <a:r>
              <a:rPr lang="en-GB" sz="2000" dirty="0" err="1"/>
              <a:t>lidhja</a:t>
            </a:r>
            <a:r>
              <a:rPr lang="en-GB" sz="2000" dirty="0"/>
              <a:t> </a:t>
            </a:r>
            <a:r>
              <a:rPr lang="en-GB" sz="2000" dirty="0" err="1"/>
              <a:t>shkakësore</a:t>
            </a:r>
            <a:r>
              <a:rPr lang="en-GB" sz="2000" dirty="0"/>
              <a:t>;</a:t>
            </a:r>
          </a:p>
          <a:p>
            <a:pPr marL="0" indent="0">
              <a:buNone/>
            </a:pPr>
            <a:r>
              <a:rPr lang="en-GB" sz="2000" b="1" u="sng" dirty="0" err="1"/>
              <a:t>Akti</a:t>
            </a:r>
            <a:r>
              <a:rPr lang="en-GB" sz="2000" b="1" u="sng" dirty="0"/>
              <a:t> 2</a:t>
            </a:r>
            <a:r>
              <a:rPr lang="en-GB" sz="2000" dirty="0"/>
              <a:t> (me </a:t>
            </a:r>
            <a:r>
              <a:rPr lang="en-GB" sz="2000" dirty="0" err="1"/>
              <a:t>konsulencën</a:t>
            </a:r>
            <a:r>
              <a:rPr lang="en-GB" sz="2000" dirty="0"/>
              <a:t> e </a:t>
            </a:r>
            <a:r>
              <a:rPr lang="en-GB" sz="2000" dirty="0" err="1"/>
              <a:t>palës</a:t>
            </a:r>
            <a:r>
              <a:rPr lang="en-GB" sz="2000" dirty="0"/>
              <a:t>): </a:t>
            </a:r>
            <a:r>
              <a:rPr lang="en-GB" sz="2000" dirty="0" err="1"/>
              <a:t>konsideronte</a:t>
            </a:r>
            <a:r>
              <a:rPr lang="en-GB" sz="2000" dirty="0"/>
              <a:t> </a:t>
            </a:r>
            <a:r>
              <a:rPr lang="en-GB" sz="2000" dirty="0" err="1"/>
              <a:t>të</a:t>
            </a:r>
            <a:r>
              <a:rPr lang="en-GB" sz="2000" dirty="0"/>
              <a:t> </a:t>
            </a:r>
            <a:r>
              <a:rPr lang="en-GB" sz="2000" dirty="0" err="1"/>
              <a:t>arsyeshëm</a:t>
            </a:r>
            <a:r>
              <a:rPr lang="en-GB" sz="2000" dirty="0"/>
              <a:t> </a:t>
            </a:r>
            <a:r>
              <a:rPr lang="en-GB" sz="2000" dirty="0" err="1"/>
              <a:t>prezumimin</a:t>
            </a:r>
            <a:r>
              <a:rPr lang="en-GB" sz="2000" dirty="0"/>
              <a:t> </a:t>
            </a:r>
            <a:r>
              <a:rPr lang="en-GB" sz="2000" dirty="0" err="1"/>
              <a:t>probabilistik</a:t>
            </a:r>
            <a:r>
              <a:rPr lang="en-GB" sz="2000" dirty="0"/>
              <a:t> (</a:t>
            </a:r>
            <a:r>
              <a:rPr lang="en-GB" sz="2000" dirty="0" err="1"/>
              <a:t>në</a:t>
            </a:r>
            <a:r>
              <a:rPr lang="en-GB" sz="2000" dirty="0"/>
              <a:t> </a:t>
            </a:r>
            <a:r>
              <a:rPr lang="en-GB" sz="2000" dirty="0" err="1"/>
              <a:t>terma</a:t>
            </a:r>
            <a:r>
              <a:rPr lang="en-GB" sz="2000" dirty="0"/>
              <a:t> %) </a:t>
            </a:r>
            <a:r>
              <a:rPr lang="en-GB" sz="2000" dirty="0" smtClean="0"/>
              <a:t>se </a:t>
            </a:r>
            <a:r>
              <a:rPr lang="en-GB" sz="2000" dirty="0" err="1"/>
              <a:t>një</a:t>
            </a:r>
            <a:r>
              <a:rPr lang="en-GB" sz="2000" dirty="0"/>
              <a:t> </a:t>
            </a:r>
            <a:r>
              <a:rPr lang="en-GB" sz="2000" dirty="0" err="1"/>
              <a:t>ndërhyrje</a:t>
            </a:r>
            <a:r>
              <a:rPr lang="en-GB" sz="2000" dirty="0"/>
              <a:t> </a:t>
            </a:r>
            <a:r>
              <a:rPr lang="en-GB" sz="2000" dirty="0" err="1"/>
              <a:t>terapeutike</a:t>
            </a:r>
            <a:r>
              <a:rPr lang="en-GB" sz="2000" dirty="0"/>
              <a:t> </a:t>
            </a:r>
            <a:r>
              <a:rPr lang="en-GB" sz="2000" dirty="0" err="1"/>
              <a:t>më</a:t>
            </a:r>
            <a:r>
              <a:rPr lang="en-GB" sz="2000" dirty="0"/>
              <a:t> e </a:t>
            </a:r>
            <a:r>
              <a:rPr lang="en-GB" sz="2000" dirty="0" err="1"/>
              <a:t>shpejtë</a:t>
            </a:r>
            <a:r>
              <a:rPr lang="en-GB" sz="2000" dirty="0"/>
              <a:t> </a:t>
            </a:r>
            <a:r>
              <a:rPr lang="en-GB" sz="2000" dirty="0" err="1"/>
              <a:t>mund</a:t>
            </a:r>
            <a:r>
              <a:rPr lang="en-GB" sz="2000" dirty="0"/>
              <a:t> </a:t>
            </a:r>
            <a:r>
              <a:rPr lang="en-GB" sz="2000" dirty="0" err="1"/>
              <a:t>të</a:t>
            </a:r>
            <a:r>
              <a:rPr lang="en-GB" sz="2000" dirty="0"/>
              <a:t> </a:t>
            </a:r>
            <a:r>
              <a:rPr lang="en-GB" sz="2000" dirty="0" err="1"/>
              <a:t>kishte</a:t>
            </a:r>
            <a:r>
              <a:rPr lang="en-GB" sz="2000" dirty="0"/>
              <a:t> </a:t>
            </a:r>
            <a:r>
              <a:rPr lang="en-GB" sz="2000" dirty="0" err="1"/>
              <a:t>ndryshuar</a:t>
            </a:r>
            <a:r>
              <a:rPr lang="en-GB" sz="2000" dirty="0"/>
              <a:t> </a:t>
            </a:r>
            <a:r>
              <a:rPr lang="en-GB" sz="2000" dirty="0" err="1"/>
              <a:t>ecurinë</a:t>
            </a:r>
            <a:r>
              <a:rPr lang="en-GB" sz="2000" dirty="0"/>
              <a:t> e </a:t>
            </a:r>
            <a:r>
              <a:rPr lang="en-GB" sz="2000" dirty="0" err="1"/>
              <a:t>sëmundjes</a:t>
            </a:r>
            <a:r>
              <a:rPr lang="en-GB" sz="2000" dirty="0"/>
              <a:t>.</a:t>
            </a:r>
          </a:p>
          <a:p>
            <a:pPr marL="0" indent="0">
              <a:buNone/>
            </a:pPr>
            <a:endParaRPr lang="en-GB" sz="2000" dirty="0"/>
          </a:p>
        </p:txBody>
      </p:sp>
    </p:spTree>
    <p:extLst>
      <p:ext uri="{BB962C8B-B14F-4D97-AF65-F5344CB8AC3E}">
        <p14:creationId xmlns:p14="http://schemas.microsoft.com/office/powerpoint/2010/main" val="853834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FFF1-1F93-40FB-8A62-E7DA881D8AD2}"/>
              </a:ext>
            </a:extLst>
          </p:cNvPr>
          <p:cNvSpPr>
            <a:spLocks noGrp="1"/>
          </p:cNvSpPr>
          <p:nvPr>
            <p:ph type="title"/>
          </p:nvPr>
        </p:nvSpPr>
        <p:spPr>
          <a:xfrm>
            <a:off x="838200" y="365125"/>
            <a:ext cx="10515600" cy="709295"/>
          </a:xfrm>
        </p:spPr>
        <p:txBody>
          <a:bodyPr>
            <a:normAutofit/>
          </a:bodyPr>
          <a:lstStyle/>
          <a:p>
            <a:r>
              <a:rPr lang="de-DE" sz="2400" b="1" dirty="0"/>
              <a:t>GJYKIMI NË APEL</a:t>
            </a:r>
            <a:endParaRPr lang="en-GB" sz="2400" b="1" dirty="0"/>
          </a:p>
        </p:txBody>
      </p:sp>
      <p:sp>
        <p:nvSpPr>
          <p:cNvPr id="3" name="Content Placeholder 2">
            <a:extLst>
              <a:ext uri="{FF2B5EF4-FFF2-40B4-BE49-F238E27FC236}">
                <a16:creationId xmlns:a16="http://schemas.microsoft.com/office/drawing/2014/main" id="{33E2E9A2-51E7-4931-A9F1-D1DC06DD2DBF}"/>
              </a:ext>
            </a:extLst>
          </p:cNvPr>
          <p:cNvSpPr>
            <a:spLocks noGrp="1"/>
          </p:cNvSpPr>
          <p:nvPr>
            <p:ph idx="1"/>
          </p:nvPr>
        </p:nvSpPr>
        <p:spPr/>
        <p:txBody>
          <a:bodyPr>
            <a:normAutofit lnSpcReduction="10000"/>
          </a:bodyPr>
          <a:lstStyle/>
          <a:p>
            <a:pPr marL="0" indent="0" algn="just">
              <a:buNone/>
            </a:pPr>
            <a:r>
              <a:rPr lang="de-DE" sz="2000" dirty="0" err="1"/>
              <a:t>Pranohet</a:t>
            </a:r>
            <a:r>
              <a:rPr lang="de-DE" sz="2000" dirty="0"/>
              <a:t> </a:t>
            </a:r>
            <a:r>
              <a:rPr lang="de-DE" sz="2000" dirty="0" err="1"/>
              <a:t>apeli</a:t>
            </a:r>
            <a:r>
              <a:rPr lang="de-DE" sz="2000" dirty="0"/>
              <a:t> i P. Përjashtimi i fajit të </a:t>
            </a:r>
            <a:r>
              <a:rPr lang="de-DE" sz="2000" dirty="0" smtClean="0"/>
              <a:t>(M), </a:t>
            </a:r>
            <a:r>
              <a:rPr lang="de-DE" sz="2000" dirty="0"/>
              <a:t>bazuar në dëshminë e infermieres </a:t>
            </a:r>
            <a:r>
              <a:rPr lang="de-DE" sz="2000" dirty="0" smtClean="0"/>
              <a:t>(D), </a:t>
            </a:r>
            <a:r>
              <a:rPr lang="de-DE" sz="2000" dirty="0"/>
              <a:t>nuk merr në konsideratë zhvillimin e lidhjes shkakësore. Një ekspertim kolegjial i urdhëruar nga Apeli, duke pranuar aktin 2, konkludoi: </a:t>
            </a:r>
            <a:r>
              <a:rPr lang="de-DE" sz="2000" b="1" dirty="0" smtClean="0"/>
              <a:t>“sjellja </a:t>
            </a:r>
            <a:r>
              <a:rPr lang="de-DE" sz="2000" b="1" dirty="0"/>
              <a:t>e </a:t>
            </a:r>
            <a:r>
              <a:rPr lang="de-DE" sz="2000" b="1" dirty="0" smtClean="0"/>
              <a:t>(M) </a:t>
            </a:r>
            <a:r>
              <a:rPr lang="de-DE" sz="2000" b="1" dirty="0"/>
              <a:t>… konsiderohet haptazi e </a:t>
            </a:r>
            <a:r>
              <a:rPr lang="de-DE" sz="2000" b="1" dirty="0" smtClean="0"/>
              <a:t>pakujdesshme“</a:t>
            </a:r>
            <a:r>
              <a:rPr lang="de-DE" sz="2000" dirty="0" smtClean="0"/>
              <a:t>:</a:t>
            </a:r>
            <a:endParaRPr lang="de-DE" sz="2000" dirty="0"/>
          </a:p>
          <a:p>
            <a:pPr algn="just">
              <a:buFontTx/>
              <a:buChar char="-"/>
            </a:pPr>
            <a:r>
              <a:rPr lang="de-DE" sz="2000" dirty="0" err="1"/>
              <a:t>Simptomat</a:t>
            </a:r>
            <a:r>
              <a:rPr lang="de-DE" sz="2000" dirty="0"/>
              <a:t> </a:t>
            </a:r>
            <a:r>
              <a:rPr lang="de-DE" sz="2000" dirty="0" err="1"/>
              <a:t>shumë</a:t>
            </a:r>
            <a:r>
              <a:rPr lang="de-DE" sz="2000" dirty="0"/>
              <a:t> </a:t>
            </a:r>
            <a:r>
              <a:rPr lang="de-DE" sz="2000" dirty="0" err="1"/>
              <a:t>variabile</a:t>
            </a:r>
            <a:r>
              <a:rPr lang="de-DE" sz="2000" dirty="0"/>
              <a:t> </a:t>
            </a:r>
            <a:r>
              <a:rPr lang="de-DE" sz="2000" dirty="0" err="1"/>
              <a:t>në</a:t>
            </a:r>
            <a:r>
              <a:rPr lang="de-DE" sz="2000" dirty="0"/>
              <a:t> raste </a:t>
            </a:r>
            <a:r>
              <a:rPr lang="de-DE" sz="2000" dirty="0" err="1"/>
              <a:t>të</a:t>
            </a:r>
            <a:r>
              <a:rPr lang="de-DE" sz="2000" dirty="0"/>
              <a:t> </a:t>
            </a:r>
            <a:r>
              <a:rPr lang="de-DE" sz="2000" dirty="0" err="1"/>
              <a:t>tilla</a:t>
            </a:r>
            <a:r>
              <a:rPr lang="de-DE" sz="2000" dirty="0"/>
              <a:t> </a:t>
            </a:r>
            <a:r>
              <a:rPr lang="de-DE" sz="2000" dirty="0" err="1"/>
              <a:t>duhet</a:t>
            </a:r>
            <a:r>
              <a:rPr lang="de-DE" sz="2000" dirty="0"/>
              <a:t> </a:t>
            </a:r>
            <a:r>
              <a:rPr lang="de-DE" sz="2000" dirty="0" err="1"/>
              <a:t>të</a:t>
            </a:r>
            <a:r>
              <a:rPr lang="de-DE" sz="2000" dirty="0"/>
              <a:t> </a:t>
            </a:r>
            <a:r>
              <a:rPr lang="de-DE" sz="2000" dirty="0" err="1"/>
              <a:t>jenë</a:t>
            </a:r>
            <a:r>
              <a:rPr lang="de-DE" sz="2000" dirty="0"/>
              <a:t> </a:t>
            </a:r>
            <a:r>
              <a:rPr lang="de-DE" sz="2000" dirty="0" err="1"/>
              <a:t>pjesë</a:t>
            </a:r>
            <a:r>
              <a:rPr lang="de-DE" sz="2000" dirty="0"/>
              <a:t> e </a:t>
            </a:r>
            <a:r>
              <a:rPr lang="de-DE" sz="2000" dirty="0" err="1"/>
              <a:t>njohurive</a:t>
            </a:r>
            <a:r>
              <a:rPr lang="de-DE" sz="2000" dirty="0"/>
              <a:t> </a:t>
            </a:r>
            <a:r>
              <a:rPr lang="de-DE" sz="2000" dirty="0" err="1"/>
              <a:t>të</a:t>
            </a:r>
            <a:r>
              <a:rPr lang="de-DE" sz="2000" dirty="0"/>
              <a:t> </a:t>
            </a:r>
            <a:r>
              <a:rPr lang="de-DE" sz="2000" dirty="0" err="1"/>
              <a:t>mjekut</a:t>
            </a:r>
            <a:r>
              <a:rPr lang="de-DE" sz="2000" dirty="0"/>
              <a:t> </a:t>
            </a:r>
            <a:r>
              <a:rPr lang="de-DE" sz="2000" dirty="0" err="1"/>
              <a:t>të</a:t>
            </a:r>
            <a:r>
              <a:rPr lang="de-DE" sz="2000" dirty="0"/>
              <a:t> </a:t>
            </a:r>
            <a:r>
              <a:rPr lang="de-DE" sz="2000" dirty="0" err="1"/>
              <a:t>urgjencës</a:t>
            </a:r>
            <a:r>
              <a:rPr lang="de-DE" sz="2000" dirty="0"/>
              <a:t>. Refuzimi i </a:t>
            </a:r>
            <a:r>
              <a:rPr lang="de-DE" sz="2000" dirty="0" smtClean="0"/>
              <a:t>(P) </a:t>
            </a:r>
            <a:r>
              <a:rPr lang="de-DE" sz="2000" dirty="0"/>
              <a:t>duhej të konsiderohej refuzim shtrimi dhe </a:t>
            </a:r>
            <a:r>
              <a:rPr lang="de-DE" sz="2000" dirty="0" smtClean="0"/>
              <a:t>(M) </a:t>
            </a:r>
            <a:r>
              <a:rPr lang="de-DE" sz="2000" dirty="0"/>
              <a:t>kishte detyrimin t‘i shpjegonte sërish pasojat e  mundshme;</a:t>
            </a:r>
          </a:p>
          <a:p>
            <a:pPr algn="just">
              <a:buFontTx/>
              <a:buChar char="-"/>
            </a:pPr>
            <a:r>
              <a:rPr lang="de-DE" sz="2000" dirty="0"/>
              <a:t>Faji i mjekut – i provuar nga disa elemente: trajtimi me oksigjen </a:t>
            </a:r>
            <a:r>
              <a:rPr lang="de-DE" sz="2000" dirty="0" smtClean="0"/>
              <a:t>me pastërti 30-40</a:t>
            </a:r>
            <a:r>
              <a:rPr lang="de-DE" sz="2000" dirty="0"/>
              <a:t>%, në vend të atij të pastër, mbajtja nën observim vetëm një orë, mungesa e këshillës për pushim absolut pas ndihmës së marrë, mungesa e shënimit </a:t>
            </a:r>
            <a:r>
              <a:rPr lang="de-DE" sz="2000" dirty="0" smtClean="0"/>
              <a:t>në kartelë të </a:t>
            </a:r>
            <a:r>
              <a:rPr lang="de-DE" sz="2000" dirty="0"/>
              <a:t>largimit </a:t>
            </a:r>
            <a:r>
              <a:rPr lang="de-DE" sz="2000" dirty="0" smtClean="0"/>
              <a:t>(P) në </a:t>
            </a:r>
            <a:r>
              <a:rPr lang="de-DE" sz="2000" dirty="0"/>
              <a:t>kundështim me vullnetin e </a:t>
            </a:r>
            <a:r>
              <a:rPr lang="de-DE" sz="2000" dirty="0" smtClean="0"/>
              <a:t>(M). </a:t>
            </a:r>
          </a:p>
          <a:p>
            <a:pPr algn="just">
              <a:buNone/>
            </a:pPr>
            <a:r>
              <a:rPr lang="de-DE" sz="2000" dirty="0" smtClean="0"/>
              <a:t>	</a:t>
            </a:r>
            <a:r>
              <a:rPr lang="de-DE" sz="2000" u="sng" dirty="0" smtClean="0"/>
              <a:t>Konkluzioni</a:t>
            </a:r>
            <a:r>
              <a:rPr lang="de-DE" sz="2000" dirty="0"/>
              <a:t>: sjellja e pakujdesshme e mjekut kompromentoi mundësinë e shërimit ose pasojat më pak të rënda për </a:t>
            </a:r>
            <a:r>
              <a:rPr lang="de-DE" sz="2000" dirty="0" smtClean="0"/>
              <a:t>(P), </a:t>
            </a:r>
            <a:r>
              <a:rPr lang="de-DE" sz="2000" dirty="0"/>
              <a:t>edhe pse rezultati pozitiv i terapisë në këtë rast, do të mund të ishte i mundshëm, por jo i sigurt.</a:t>
            </a:r>
          </a:p>
          <a:p>
            <a:pPr algn="just">
              <a:buFontTx/>
              <a:buChar char="-"/>
            </a:pPr>
            <a:r>
              <a:rPr lang="de-DE" sz="2000" dirty="0" err="1"/>
              <a:t>Koefiçienti</a:t>
            </a:r>
            <a:r>
              <a:rPr lang="de-DE" sz="2000" dirty="0"/>
              <a:t> i </a:t>
            </a:r>
            <a:r>
              <a:rPr lang="de-DE" sz="2000" dirty="0" err="1"/>
              <a:t>dëmit</a:t>
            </a:r>
            <a:r>
              <a:rPr lang="de-DE" sz="2000" dirty="0"/>
              <a:t> u </a:t>
            </a:r>
            <a:r>
              <a:rPr lang="de-DE" sz="2000" dirty="0" err="1"/>
              <a:t>caktua</a:t>
            </a:r>
            <a:r>
              <a:rPr lang="de-DE" sz="2000" dirty="0"/>
              <a:t> </a:t>
            </a:r>
            <a:r>
              <a:rPr lang="de-DE" sz="2000" dirty="0" err="1"/>
              <a:t>në</a:t>
            </a:r>
            <a:r>
              <a:rPr lang="de-DE" sz="2000" dirty="0"/>
              <a:t> </a:t>
            </a:r>
            <a:r>
              <a:rPr lang="de-DE" sz="2000" dirty="0" err="1"/>
              <a:t>masën</a:t>
            </a:r>
            <a:r>
              <a:rPr lang="de-DE" sz="2000" dirty="0"/>
              <a:t> 50%.</a:t>
            </a:r>
          </a:p>
          <a:p>
            <a:pPr marL="0" indent="0" algn="just">
              <a:buNone/>
            </a:pPr>
            <a:endParaRPr lang="en-GB" sz="2000" dirty="0"/>
          </a:p>
        </p:txBody>
      </p:sp>
    </p:spTree>
    <p:extLst>
      <p:ext uri="{BB962C8B-B14F-4D97-AF65-F5344CB8AC3E}">
        <p14:creationId xmlns:p14="http://schemas.microsoft.com/office/powerpoint/2010/main" val="1393998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E10E-2CD8-45FC-81D0-A4AFF5936991}"/>
              </a:ext>
            </a:extLst>
          </p:cNvPr>
          <p:cNvSpPr>
            <a:spLocks noGrp="1"/>
          </p:cNvSpPr>
          <p:nvPr>
            <p:ph type="title"/>
          </p:nvPr>
        </p:nvSpPr>
        <p:spPr>
          <a:xfrm>
            <a:off x="838200" y="365125"/>
            <a:ext cx="10515600" cy="1052195"/>
          </a:xfrm>
        </p:spPr>
        <p:txBody>
          <a:bodyPr>
            <a:normAutofit fontScale="90000"/>
          </a:bodyPr>
          <a:lstStyle/>
          <a:p>
            <a:r>
              <a:rPr lang="de-DE" sz="2400" b="1" dirty="0"/>
              <a:t>GJYKIMI NË GJYKATËN E KASACIONIT</a:t>
            </a:r>
            <a:br>
              <a:rPr lang="de-DE" sz="2400" b="1" dirty="0"/>
            </a:br>
            <a:r>
              <a:rPr lang="it-IT" sz="2400" b="1" dirty="0"/>
              <a:t>Cassazione civile, sez. III, sentenza 16.10.2007 n. 21619</a:t>
            </a:r>
            <a:r>
              <a:rPr lang="de-DE" sz="2400" b="1" dirty="0"/>
              <a:t/>
            </a:r>
            <a:br>
              <a:rPr lang="de-DE" sz="2400" b="1" dirty="0"/>
            </a:br>
            <a:endParaRPr lang="en-GB" sz="2400" b="1" dirty="0"/>
          </a:p>
        </p:txBody>
      </p:sp>
      <p:sp>
        <p:nvSpPr>
          <p:cNvPr id="3" name="Content Placeholder 2">
            <a:extLst>
              <a:ext uri="{FF2B5EF4-FFF2-40B4-BE49-F238E27FC236}">
                <a16:creationId xmlns:a16="http://schemas.microsoft.com/office/drawing/2014/main" id="{21332D3D-AFC6-46AA-B9DD-565F58EF0455}"/>
              </a:ext>
            </a:extLst>
          </p:cNvPr>
          <p:cNvSpPr>
            <a:spLocks noGrp="1"/>
          </p:cNvSpPr>
          <p:nvPr>
            <p:ph idx="1"/>
          </p:nvPr>
        </p:nvSpPr>
        <p:spPr>
          <a:xfrm>
            <a:off x="838200" y="1668780"/>
            <a:ext cx="10515600" cy="4824095"/>
          </a:xfrm>
        </p:spPr>
        <p:txBody>
          <a:bodyPr>
            <a:normAutofit/>
          </a:bodyPr>
          <a:lstStyle/>
          <a:p>
            <a:pPr marL="0" indent="0">
              <a:buNone/>
            </a:pPr>
            <a:endParaRPr lang="de-DE" dirty="0"/>
          </a:p>
          <a:p>
            <a:pPr marL="0" indent="0" algn="just">
              <a:buNone/>
            </a:pPr>
            <a:r>
              <a:rPr lang="de-DE" sz="2000" dirty="0"/>
              <a:t>1- Konfirmoi gjykimin e Apelit, i cili e konsideron </a:t>
            </a:r>
            <a:r>
              <a:rPr lang="de-DE" sz="2000" dirty="0" smtClean="0"/>
              <a:t>“më </a:t>
            </a:r>
            <a:r>
              <a:rPr lang="de-DE" sz="2000" dirty="0"/>
              <a:t>shumë të mundshme se sa jo“ (</a:t>
            </a:r>
            <a:r>
              <a:rPr lang="de-DE" sz="2000" b="1" dirty="0"/>
              <a:t>più probabile che non</a:t>
            </a:r>
            <a:r>
              <a:rPr lang="de-DE" sz="2000" dirty="0"/>
              <a:t>) ekzistencën e lidhjes shkakësore midis mosveprimit të M dhe dëmtimeve në shëndetin e P;</a:t>
            </a:r>
          </a:p>
          <a:p>
            <a:pPr marL="0" indent="0" algn="just">
              <a:buNone/>
            </a:pPr>
            <a:r>
              <a:rPr lang="de-DE" sz="2000" dirty="0"/>
              <a:t>2- Hoqi nga pjesa e arsyetimit shprehjen lidhur me </a:t>
            </a:r>
            <a:r>
              <a:rPr lang="de-DE" sz="2000" dirty="0" smtClean="0"/>
              <a:t>“kompromentimin </a:t>
            </a:r>
            <a:r>
              <a:rPr lang="de-DE" sz="2000" dirty="0"/>
              <a:t>e pritshmërive për shërim“, e cila tregon se gjykata ngatërron </a:t>
            </a:r>
            <a:r>
              <a:rPr lang="de-DE" sz="2000" dirty="0" smtClean="0"/>
              <a:t>“dëmin </a:t>
            </a:r>
            <a:r>
              <a:rPr lang="de-DE" sz="2000" dirty="0"/>
              <a:t>nga dëmtimi i shëndetit“ me </a:t>
            </a:r>
            <a:r>
              <a:rPr lang="de-DE" sz="2000" dirty="0" smtClean="0"/>
              <a:t>“dëmin </a:t>
            </a:r>
            <a:r>
              <a:rPr lang="de-DE" sz="2000" dirty="0"/>
              <a:t>nga humbja e shanseve“. </a:t>
            </a:r>
          </a:p>
          <a:p>
            <a:pPr marL="0" indent="0" algn="just">
              <a:buNone/>
            </a:pPr>
            <a:endParaRPr lang="de-DE" sz="2000" dirty="0"/>
          </a:p>
          <a:p>
            <a:pPr marL="0" indent="0" algn="just">
              <a:buNone/>
            </a:pPr>
            <a:r>
              <a:rPr lang="de-DE" sz="2000" dirty="0" err="1"/>
              <a:t>Pra</a:t>
            </a:r>
            <a:r>
              <a:rPr lang="de-DE" sz="2000" dirty="0"/>
              <a:t>, </a:t>
            </a:r>
            <a:r>
              <a:rPr lang="de-DE" sz="2000" dirty="0" err="1"/>
              <a:t>në</a:t>
            </a:r>
            <a:r>
              <a:rPr lang="de-DE" sz="2000" dirty="0"/>
              <a:t> </a:t>
            </a:r>
            <a:r>
              <a:rPr lang="de-DE" sz="2000" dirty="0" err="1"/>
              <a:t>këtë</a:t>
            </a:r>
            <a:r>
              <a:rPr lang="de-DE" sz="2000" dirty="0"/>
              <a:t> rast, </a:t>
            </a:r>
            <a:r>
              <a:rPr lang="de-DE" sz="2000" dirty="0" err="1"/>
              <a:t>balanca</a:t>
            </a:r>
            <a:r>
              <a:rPr lang="de-DE" sz="2000" dirty="0"/>
              <a:t> e </a:t>
            </a:r>
            <a:r>
              <a:rPr lang="de-DE" sz="2000" dirty="0" err="1"/>
              <a:t>probabiliteteve</a:t>
            </a:r>
            <a:r>
              <a:rPr lang="de-DE" sz="2000" dirty="0"/>
              <a:t> </a:t>
            </a:r>
            <a:r>
              <a:rPr lang="de-DE" sz="2000" dirty="0" err="1"/>
              <a:t>konfirmon</a:t>
            </a:r>
            <a:r>
              <a:rPr lang="de-DE" sz="2000" dirty="0"/>
              <a:t> </a:t>
            </a:r>
            <a:r>
              <a:rPr lang="de-DE" sz="2000" b="1" dirty="0" err="1"/>
              <a:t>ekzistencën</a:t>
            </a:r>
            <a:r>
              <a:rPr lang="de-DE" sz="2000" b="1" dirty="0"/>
              <a:t> e </a:t>
            </a:r>
            <a:r>
              <a:rPr lang="de-DE" sz="2000" b="1" dirty="0" err="1"/>
              <a:t>lidhjes</a:t>
            </a:r>
            <a:r>
              <a:rPr lang="de-DE" sz="2000" b="1" dirty="0"/>
              <a:t> </a:t>
            </a:r>
            <a:r>
              <a:rPr lang="de-DE" sz="2000" b="1" dirty="0" err="1"/>
              <a:t>shkakësore</a:t>
            </a:r>
            <a:r>
              <a:rPr lang="de-DE" sz="2000" b="1" dirty="0"/>
              <a:t> </a:t>
            </a:r>
            <a:r>
              <a:rPr lang="de-DE" sz="2000" b="1" dirty="0" err="1"/>
              <a:t>mes</a:t>
            </a:r>
            <a:r>
              <a:rPr lang="de-DE" sz="2000" b="1" dirty="0"/>
              <a:t> </a:t>
            </a:r>
            <a:r>
              <a:rPr lang="de-DE" sz="2000" b="1" dirty="0" err="1"/>
              <a:t>mosveprimit</a:t>
            </a:r>
            <a:r>
              <a:rPr lang="de-DE" sz="2000" b="1" dirty="0"/>
              <a:t> </a:t>
            </a:r>
            <a:r>
              <a:rPr lang="de-DE" sz="2000" b="1" dirty="0" err="1"/>
              <a:t>të</a:t>
            </a:r>
            <a:r>
              <a:rPr lang="de-DE" sz="2000" b="1" dirty="0"/>
              <a:t> M</a:t>
            </a:r>
            <a:r>
              <a:rPr lang="de-DE" sz="2000" dirty="0"/>
              <a:t> </a:t>
            </a:r>
            <a:r>
              <a:rPr lang="de-DE" sz="2000" dirty="0" err="1"/>
              <a:t>dhe</a:t>
            </a:r>
            <a:r>
              <a:rPr lang="de-DE" sz="2000" dirty="0"/>
              <a:t> </a:t>
            </a:r>
            <a:r>
              <a:rPr lang="de-DE" sz="2000" b="1" dirty="0" err="1"/>
              <a:t>dëmit</a:t>
            </a:r>
            <a:r>
              <a:rPr lang="de-DE" sz="2000" b="1" dirty="0"/>
              <a:t> </a:t>
            </a:r>
            <a:r>
              <a:rPr lang="de-DE" sz="2000" b="1" dirty="0" err="1"/>
              <a:t>të</a:t>
            </a:r>
            <a:r>
              <a:rPr lang="de-DE" sz="2000" b="1" dirty="0"/>
              <a:t> </a:t>
            </a:r>
            <a:r>
              <a:rPr lang="de-DE" sz="2000" b="1" dirty="0" err="1"/>
              <a:t>shkaktuar</a:t>
            </a:r>
            <a:r>
              <a:rPr lang="de-DE" sz="2000" b="1" dirty="0"/>
              <a:t> </a:t>
            </a:r>
            <a:r>
              <a:rPr lang="de-DE" sz="2000" b="1" dirty="0" err="1"/>
              <a:t>nga</a:t>
            </a:r>
            <a:r>
              <a:rPr lang="de-DE" sz="2000" b="1" dirty="0"/>
              <a:t> </a:t>
            </a:r>
            <a:r>
              <a:rPr lang="de-DE" sz="2000" b="1" dirty="0" err="1"/>
              <a:t>humbja</a:t>
            </a:r>
            <a:r>
              <a:rPr lang="de-DE" sz="2000" b="1" dirty="0"/>
              <a:t> e </a:t>
            </a:r>
            <a:r>
              <a:rPr lang="de-DE" sz="2000" b="1" dirty="0" err="1"/>
              <a:t>shanseve</a:t>
            </a:r>
            <a:r>
              <a:rPr lang="de-DE" sz="2000" b="1" dirty="0"/>
              <a:t> </a:t>
            </a:r>
            <a:r>
              <a:rPr lang="de-DE" sz="2000" b="1" dirty="0" err="1"/>
              <a:t>të</a:t>
            </a:r>
            <a:r>
              <a:rPr lang="de-DE" sz="2000" b="1" dirty="0"/>
              <a:t> P </a:t>
            </a:r>
            <a:r>
              <a:rPr lang="de-DE" sz="2000" b="1" dirty="0" err="1"/>
              <a:t>për</a:t>
            </a:r>
            <a:r>
              <a:rPr lang="de-DE" sz="2000" b="1" dirty="0"/>
              <a:t> </a:t>
            </a:r>
            <a:r>
              <a:rPr lang="de-DE" sz="2000" b="1" dirty="0" err="1"/>
              <a:t>përmirësim</a:t>
            </a:r>
            <a:r>
              <a:rPr lang="de-DE" sz="2000" dirty="0"/>
              <a:t> </a:t>
            </a:r>
            <a:r>
              <a:rPr lang="de-DE" sz="2000" dirty="0" err="1"/>
              <a:t>të</a:t>
            </a:r>
            <a:r>
              <a:rPr lang="de-DE" sz="2000" dirty="0"/>
              <a:t> </a:t>
            </a:r>
            <a:r>
              <a:rPr lang="de-DE" sz="2000" dirty="0" err="1"/>
              <a:t>pasojave</a:t>
            </a:r>
            <a:r>
              <a:rPr lang="de-DE" sz="2000" dirty="0"/>
              <a:t> </a:t>
            </a:r>
            <a:r>
              <a:rPr lang="de-DE" sz="2000" dirty="0" err="1"/>
              <a:t>të</a:t>
            </a:r>
            <a:r>
              <a:rPr lang="de-DE" sz="2000" dirty="0"/>
              <a:t> </a:t>
            </a:r>
            <a:r>
              <a:rPr lang="de-DE" sz="2000" dirty="0" err="1"/>
              <a:t>shkaktuara</a:t>
            </a:r>
            <a:r>
              <a:rPr lang="de-DE" sz="2000" dirty="0"/>
              <a:t> </a:t>
            </a:r>
            <a:r>
              <a:rPr lang="de-DE" sz="2000" dirty="0" err="1"/>
              <a:t>nga</a:t>
            </a:r>
            <a:r>
              <a:rPr lang="de-DE" sz="2000" dirty="0"/>
              <a:t> </a:t>
            </a:r>
            <a:r>
              <a:rPr lang="de-DE" sz="2000" dirty="0" err="1"/>
              <a:t>embolia</a:t>
            </a:r>
            <a:r>
              <a:rPr lang="de-DE" sz="2000" dirty="0"/>
              <a:t> e </a:t>
            </a:r>
            <a:r>
              <a:rPr lang="de-DE" sz="2000" dirty="0" err="1"/>
              <a:t>shkaktuar</a:t>
            </a:r>
            <a:r>
              <a:rPr lang="de-DE" sz="2000" dirty="0"/>
              <a:t> </a:t>
            </a:r>
            <a:r>
              <a:rPr lang="de-DE" sz="2000" dirty="0" err="1"/>
              <a:t>nga</a:t>
            </a:r>
            <a:r>
              <a:rPr lang="de-DE" sz="2000" dirty="0"/>
              <a:t> </a:t>
            </a:r>
            <a:r>
              <a:rPr lang="de-DE" sz="2000" dirty="0" err="1"/>
              <a:t>komprimimi</a:t>
            </a:r>
            <a:r>
              <a:rPr lang="de-DE" sz="2000" dirty="0"/>
              <a:t>.</a:t>
            </a:r>
            <a:endParaRPr lang="en-GB" sz="2000" dirty="0"/>
          </a:p>
        </p:txBody>
      </p:sp>
    </p:spTree>
    <p:extLst>
      <p:ext uri="{BB962C8B-B14F-4D97-AF65-F5344CB8AC3E}">
        <p14:creationId xmlns:p14="http://schemas.microsoft.com/office/powerpoint/2010/main" val="3592134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99843"/>
          </a:xfrm>
        </p:spPr>
        <p:txBody>
          <a:bodyPr>
            <a:normAutofit fontScale="90000"/>
          </a:bodyPr>
          <a:lstStyle/>
          <a:p>
            <a:r>
              <a:rPr lang="en-US" sz="2200" b="1" dirty="0" smtClean="0"/>
              <a:t>JURISPRUDENCA E GJEDNJ</a:t>
            </a:r>
            <a:br>
              <a:rPr lang="en-US" sz="2200" b="1" dirty="0" smtClean="0"/>
            </a:br>
            <a:r>
              <a:rPr lang="en-US" sz="2200" b="1" dirty="0" smtClean="0">
                <a:solidFill>
                  <a:schemeClr val="accent1">
                    <a:lumMod val="75000"/>
                  </a:schemeClr>
                </a:solidFill>
              </a:rPr>
              <a:t>RINGVOLD k. NORVEGJISË</a:t>
            </a:r>
            <a:r>
              <a:rPr lang="en-US" sz="1800" b="1" dirty="0" smtClean="0">
                <a:solidFill>
                  <a:schemeClr val="accent1">
                    <a:lumMod val="75000"/>
                  </a:schemeClr>
                </a:solidFill>
              </a:rPr>
              <a:t>, </a:t>
            </a:r>
            <a:r>
              <a:rPr lang="en-US" sz="2200" b="1" dirty="0" smtClean="0">
                <a:solidFill>
                  <a:schemeClr val="accent1">
                    <a:lumMod val="75000"/>
                  </a:schemeClr>
                </a:solidFill>
              </a:rPr>
              <a:t>n. 34964/97, 11.2.2003</a:t>
            </a:r>
            <a:r>
              <a:rPr lang="en-US" sz="1800" b="1" dirty="0" smtClean="0"/>
              <a:t/>
            </a:r>
            <a:br>
              <a:rPr lang="en-US" sz="1800" b="1" dirty="0" smtClean="0"/>
            </a:br>
            <a:r>
              <a:rPr lang="en-US" sz="1800" b="1" dirty="0"/>
              <a:t/>
            </a:r>
            <a:br>
              <a:rPr lang="en-US" sz="1800" b="1" dirty="0"/>
            </a:br>
            <a:r>
              <a:rPr lang="en-US" sz="2000" b="1" u="sng" dirty="0" err="1" smtClean="0"/>
              <a:t>Faktet</a:t>
            </a:r>
            <a:r>
              <a:rPr lang="en-US" sz="2000" dirty="0" smtClean="0"/>
              <a:t>: </a:t>
            </a:r>
            <a:r>
              <a:rPr lang="en-US" sz="2000" dirty="0" err="1" smtClean="0"/>
              <a:t>më</a:t>
            </a:r>
            <a:r>
              <a:rPr lang="en-US" sz="2000" dirty="0" smtClean="0"/>
              <a:t> 24 </a:t>
            </a:r>
            <a:r>
              <a:rPr lang="en-US" sz="2000" dirty="0" err="1" smtClean="0"/>
              <a:t>qershor</a:t>
            </a:r>
            <a:r>
              <a:rPr lang="en-US" sz="2000" dirty="0" smtClean="0"/>
              <a:t> 1993, Z. </a:t>
            </a:r>
            <a:r>
              <a:rPr lang="en-US" sz="2000" dirty="0" err="1" smtClean="0"/>
              <a:t>Ringvold</a:t>
            </a:r>
            <a:r>
              <a:rPr lang="en-US" sz="2000" dirty="0" smtClean="0"/>
              <a:t> u </a:t>
            </a:r>
            <a:r>
              <a:rPr lang="en-US" sz="2000" dirty="0" err="1" smtClean="0"/>
              <a:t>akuzua</a:t>
            </a:r>
            <a:r>
              <a:rPr lang="en-US" sz="2000" dirty="0" smtClean="0"/>
              <a:t> se </a:t>
            </a:r>
            <a:r>
              <a:rPr lang="en-US" sz="2000" dirty="0" err="1" smtClean="0"/>
              <a:t>në</a:t>
            </a:r>
            <a:r>
              <a:rPr lang="en-US" sz="2000" dirty="0" smtClean="0"/>
              <a:t> </a:t>
            </a:r>
            <a:r>
              <a:rPr lang="en-US" sz="2000" dirty="0" err="1" smtClean="0"/>
              <a:t>periudhën</a:t>
            </a:r>
            <a:r>
              <a:rPr lang="en-US" sz="2000" dirty="0" smtClean="0"/>
              <a:t> 1986-90, </a:t>
            </a:r>
            <a:r>
              <a:rPr lang="en-US" sz="2000" dirty="0" err="1" smtClean="0"/>
              <a:t>pati</a:t>
            </a:r>
            <a:r>
              <a:rPr lang="en-US" sz="2000" dirty="0" smtClean="0"/>
              <a:t> </a:t>
            </a:r>
            <a:r>
              <a:rPr lang="en-US" sz="2000" dirty="0" err="1" smtClean="0"/>
              <a:t>ushtruar</a:t>
            </a:r>
            <a:r>
              <a:rPr lang="en-US" sz="2000" dirty="0" smtClean="0"/>
              <a:t> </a:t>
            </a:r>
            <a:r>
              <a:rPr lang="en-US" sz="2000" dirty="0" err="1" smtClean="0"/>
              <a:t>dhunë</a:t>
            </a:r>
            <a:r>
              <a:rPr lang="en-US" sz="2000" dirty="0" smtClean="0"/>
              <a:t> </a:t>
            </a:r>
            <a:r>
              <a:rPr lang="en-US" sz="2000" dirty="0" err="1" smtClean="0"/>
              <a:t>seksuale</a:t>
            </a:r>
            <a:r>
              <a:rPr lang="en-US" sz="2000" dirty="0" smtClean="0"/>
              <a:t> </a:t>
            </a:r>
            <a:r>
              <a:rPr lang="en-US" sz="2000" dirty="0" err="1" smtClean="0"/>
              <a:t>ndaj</a:t>
            </a:r>
            <a:r>
              <a:rPr lang="en-US" sz="2000" dirty="0" smtClean="0"/>
              <a:t> </a:t>
            </a:r>
            <a:r>
              <a:rPr lang="en-US" sz="2000" dirty="0" err="1" smtClean="0"/>
              <a:t>të</a:t>
            </a:r>
            <a:r>
              <a:rPr lang="en-US" sz="2000" dirty="0" smtClean="0"/>
              <a:t> </a:t>
            </a:r>
            <a:r>
              <a:rPr lang="en-US" sz="2000" dirty="0" err="1" smtClean="0"/>
              <a:t>miturës</a:t>
            </a:r>
            <a:r>
              <a:rPr lang="en-US" sz="2000" dirty="0" smtClean="0"/>
              <a:t> G. (</a:t>
            </a:r>
            <a:r>
              <a:rPr lang="en-US" sz="2000" dirty="0" err="1" smtClean="0"/>
              <a:t>dtl</a:t>
            </a:r>
            <a:r>
              <a:rPr lang="en-US" sz="2000" dirty="0" smtClean="0"/>
              <a:t>. 1979). </a:t>
            </a:r>
            <a:r>
              <a:rPr lang="en-US" sz="2000" dirty="0" err="1" smtClean="0"/>
              <a:t>Në</a:t>
            </a:r>
            <a:r>
              <a:rPr lang="en-US" sz="2000" dirty="0" smtClean="0"/>
              <a:t> </a:t>
            </a:r>
            <a:r>
              <a:rPr lang="en-US" sz="2000" dirty="0" err="1" smtClean="0"/>
              <a:t>atë</a:t>
            </a:r>
            <a:r>
              <a:rPr lang="en-US" sz="2000" dirty="0" smtClean="0"/>
              <a:t> </a:t>
            </a:r>
            <a:r>
              <a:rPr lang="en-US" sz="2000" dirty="0" err="1" smtClean="0"/>
              <a:t>kohë</a:t>
            </a:r>
            <a:r>
              <a:rPr lang="en-US" sz="2000" dirty="0" smtClean="0"/>
              <a:t>, </a:t>
            </a:r>
            <a:r>
              <a:rPr lang="en-US" sz="2000" dirty="0" err="1" smtClean="0"/>
              <a:t>babai</a:t>
            </a:r>
            <a:r>
              <a:rPr lang="en-US" sz="2000" dirty="0" smtClean="0"/>
              <a:t> </a:t>
            </a:r>
            <a:r>
              <a:rPr lang="en-US" sz="2000" dirty="0" err="1" smtClean="0"/>
              <a:t>i</a:t>
            </a:r>
            <a:r>
              <a:rPr lang="en-US" sz="2000" dirty="0" smtClean="0"/>
              <a:t> G., </a:t>
            </a:r>
            <a:r>
              <a:rPr lang="en-US" sz="2000" dirty="0" err="1" smtClean="0"/>
              <a:t>bashkëjetonte</a:t>
            </a:r>
            <a:r>
              <a:rPr lang="en-US" sz="2000" dirty="0" smtClean="0"/>
              <a:t> me </a:t>
            </a:r>
            <a:r>
              <a:rPr lang="en-US" sz="2000" dirty="0" err="1" smtClean="0"/>
              <a:t>nënën</a:t>
            </a:r>
            <a:r>
              <a:rPr lang="en-US" sz="2000" dirty="0" smtClean="0"/>
              <a:t> e </a:t>
            </a:r>
            <a:r>
              <a:rPr lang="en-US" sz="2000" dirty="0" err="1" smtClean="0"/>
              <a:t>autorit</a:t>
            </a:r>
            <a:r>
              <a:rPr lang="en-US" sz="2000" dirty="0" smtClean="0"/>
              <a:t>.</a:t>
            </a:r>
            <a:br>
              <a:rPr lang="en-US" sz="2000" dirty="0" smtClean="0"/>
            </a:br>
            <a:r>
              <a:rPr lang="en-US" sz="2000" dirty="0" err="1" smtClean="0"/>
              <a:t>Krahas</a:t>
            </a:r>
            <a:r>
              <a:rPr lang="en-US" sz="2000" dirty="0" smtClean="0"/>
              <a:t> me </a:t>
            </a:r>
            <a:r>
              <a:rPr lang="en-US" sz="2000" dirty="0" err="1" smtClean="0"/>
              <a:t>akuzën</a:t>
            </a:r>
            <a:r>
              <a:rPr lang="en-US" sz="2000" dirty="0" smtClean="0"/>
              <a:t>, u </a:t>
            </a:r>
            <a:r>
              <a:rPr lang="en-US" sz="2000" dirty="0" err="1" smtClean="0"/>
              <a:t>shqyrtua</a:t>
            </a:r>
            <a:r>
              <a:rPr lang="en-US" sz="2000" dirty="0" smtClean="0"/>
              <a:t> </a:t>
            </a:r>
            <a:r>
              <a:rPr lang="en-US" sz="2000" dirty="0" err="1" smtClean="0"/>
              <a:t>edhe</a:t>
            </a:r>
            <a:r>
              <a:rPr lang="en-US" sz="2000" dirty="0" smtClean="0"/>
              <a:t> </a:t>
            </a:r>
            <a:r>
              <a:rPr lang="en-US" sz="2000" dirty="0" err="1" smtClean="0"/>
              <a:t>padia</a:t>
            </a:r>
            <a:r>
              <a:rPr lang="en-US" sz="2000" dirty="0" smtClean="0"/>
              <a:t> </a:t>
            </a:r>
            <a:r>
              <a:rPr lang="en-US" sz="2000" dirty="0" err="1" smtClean="0"/>
              <a:t>civile</a:t>
            </a:r>
            <a:r>
              <a:rPr lang="en-US" sz="2000" dirty="0" smtClean="0"/>
              <a:t>, me </a:t>
            </a:r>
            <a:r>
              <a:rPr lang="en-US" sz="2000" dirty="0" err="1" smtClean="0"/>
              <a:t>anën</a:t>
            </a:r>
            <a:r>
              <a:rPr lang="en-US" sz="2000" dirty="0" smtClean="0"/>
              <a:t> e </a:t>
            </a:r>
            <a:r>
              <a:rPr lang="en-US" sz="2000" dirty="0" err="1" smtClean="0"/>
              <a:t>së</a:t>
            </a:r>
            <a:r>
              <a:rPr lang="en-US" sz="2000" dirty="0" smtClean="0"/>
              <a:t> </a:t>
            </a:r>
            <a:r>
              <a:rPr lang="en-US" sz="2000" dirty="0" err="1" smtClean="0"/>
              <a:t>cilës</a:t>
            </a:r>
            <a:r>
              <a:rPr lang="en-US" sz="2000" dirty="0" smtClean="0"/>
              <a:t> </a:t>
            </a:r>
            <a:r>
              <a:rPr lang="en-US" sz="2000" dirty="0" err="1" smtClean="0"/>
              <a:t>kërkohej</a:t>
            </a:r>
            <a:r>
              <a:rPr lang="en-US" sz="2000" dirty="0" smtClean="0"/>
              <a:t> </a:t>
            </a:r>
            <a:r>
              <a:rPr lang="en-US" sz="2000" dirty="0" err="1" smtClean="0"/>
              <a:t>shpërblimi</a:t>
            </a:r>
            <a:r>
              <a:rPr lang="en-US" sz="2000" dirty="0" smtClean="0"/>
              <a:t> </a:t>
            </a:r>
            <a:r>
              <a:rPr lang="en-US" sz="2000" dirty="0" err="1" smtClean="0"/>
              <a:t>i</a:t>
            </a:r>
            <a:r>
              <a:rPr lang="en-US" sz="2000" dirty="0" smtClean="0"/>
              <a:t> </a:t>
            </a:r>
            <a:r>
              <a:rPr lang="en-US" sz="2000" dirty="0" err="1" smtClean="0"/>
              <a:t>një</a:t>
            </a:r>
            <a:r>
              <a:rPr lang="en-US" sz="2000" dirty="0" smtClean="0"/>
              <a:t> </a:t>
            </a:r>
            <a:r>
              <a:rPr lang="en-US" sz="2000" dirty="0" err="1" smtClean="0"/>
              <a:t>dëmi</a:t>
            </a:r>
            <a:r>
              <a:rPr lang="en-US" sz="2000" dirty="0" smtClean="0"/>
              <a:t> moral </a:t>
            </a:r>
            <a:r>
              <a:rPr lang="en-US" sz="2000" dirty="0" err="1" smtClean="0"/>
              <a:t>prej</a:t>
            </a:r>
            <a:r>
              <a:rPr lang="en-US" sz="2000" dirty="0" smtClean="0"/>
              <a:t> 110.000 </a:t>
            </a:r>
            <a:r>
              <a:rPr lang="en-US" sz="2000" dirty="0" err="1" smtClean="0"/>
              <a:t>koronash</a:t>
            </a:r>
            <a:r>
              <a:rPr lang="en-US" sz="2000" dirty="0" smtClean="0"/>
              <a:t>.</a:t>
            </a:r>
            <a:br>
              <a:rPr lang="en-US" sz="2000" dirty="0" smtClean="0"/>
            </a:br>
            <a:r>
              <a:rPr lang="en-US" sz="2000" dirty="0" smtClean="0"/>
              <a:t/>
            </a:r>
            <a:br>
              <a:rPr lang="en-US" sz="2000" dirty="0" smtClean="0"/>
            </a:br>
            <a:r>
              <a:rPr lang="en-US" sz="2000" b="1" u="sng" dirty="0" err="1" smtClean="0"/>
              <a:t>Procedura</a:t>
            </a:r>
            <a:r>
              <a:rPr lang="en-US" sz="2000" b="1" u="sng" dirty="0" smtClean="0"/>
              <a:t> </a:t>
            </a:r>
            <a:r>
              <a:rPr lang="en-US" sz="2000" b="1" u="sng" dirty="0" err="1" smtClean="0"/>
              <a:t>dhe</a:t>
            </a:r>
            <a:r>
              <a:rPr lang="en-US" sz="2000" b="1" u="sng" dirty="0" smtClean="0"/>
              <a:t> </a:t>
            </a:r>
            <a:r>
              <a:rPr lang="en-US" sz="2000" b="1" u="sng" dirty="0" err="1" smtClean="0"/>
              <a:t>vendimi</a:t>
            </a:r>
            <a:r>
              <a:rPr lang="en-US" sz="2000" dirty="0" smtClean="0"/>
              <a:t>: </a:t>
            </a:r>
            <a:r>
              <a:rPr lang="en-US" sz="2000" dirty="0" err="1" smtClean="0"/>
              <a:t>Juria</a:t>
            </a:r>
            <a:r>
              <a:rPr lang="en-US" sz="2000" dirty="0" smtClean="0"/>
              <a:t> </a:t>
            </a:r>
            <a:r>
              <a:rPr lang="en-US" sz="2000" dirty="0" err="1" smtClean="0"/>
              <a:t>iu</a:t>
            </a:r>
            <a:r>
              <a:rPr lang="en-US" sz="2000" dirty="0" smtClean="0"/>
              <a:t> </a:t>
            </a:r>
            <a:r>
              <a:rPr lang="en-US" sz="2000" dirty="0" err="1" smtClean="0"/>
              <a:t>përgjigj</a:t>
            </a:r>
            <a:r>
              <a:rPr lang="en-US" sz="2000" dirty="0" smtClean="0"/>
              <a:t> </a:t>
            </a:r>
            <a:r>
              <a:rPr lang="en-US" sz="2000" dirty="0" err="1" smtClean="0"/>
              <a:t>negativisht</a:t>
            </a:r>
            <a:r>
              <a:rPr lang="en-US" sz="2000" dirty="0" smtClean="0"/>
              <a:t> </a:t>
            </a:r>
            <a:r>
              <a:rPr lang="en-US" sz="2000" dirty="0" err="1" smtClean="0"/>
              <a:t>çështjeve</a:t>
            </a:r>
            <a:r>
              <a:rPr lang="en-US" sz="2000" dirty="0" smtClean="0"/>
              <a:t> </a:t>
            </a:r>
            <a:r>
              <a:rPr lang="en-US" sz="2000" dirty="0" err="1" smtClean="0"/>
              <a:t>për</a:t>
            </a:r>
            <a:r>
              <a:rPr lang="en-US" sz="2000" dirty="0" smtClean="0"/>
              <a:t> </a:t>
            </a:r>
            <a:r>
              <a:rPr lang="en-US" sz="2000" dirty="0" err="1" smtClean="0"/>
              <a:t>fajësinë</a:t>
            </a:r>
            <a:r>
              <a:rPr lang="en-US" sz="2000" dirty="0" smtClean="0"/>
              <a:t> </a:t>
            </a:r>
            <a:r>
              <a:rPr lang="en-US" sz="2000" dirty="0" err="1" smtClean="0"/>
              <a:t>penale</a:t>
            </a:r>
            <a:r>
              <a:rPr lang="en-US" sz="2000" dirty="0" smtClean="0"/>
              <a:t>; </a:t>
            </a:r>
            <a:r>
              <a:rPr lang="en-US" sz="2000" dirty="0" err="1" smtClean="0"/>
              <a:t>Gjykata</a:t>
            </a:r>
            <a:r>
              <a:rPr lang="en-US" sz="2000" dirty="0" smtClean="0"/>
              <a:t> e </a:t>
            </a:r>
            <a:r>
              <a:rPr lang="en-US" sz="2000" dirty="0" err="1" smtClean="0"/>
              <a:t>Apelit</a:t>
            </a:r>
            <a:r>
              <a:rPr lang="en-US" sz="2000" dirty="0" smtClean="0"/>
              <a:t> </a:t>
            </a:r>
            <a:r>
              <a:rPr lang="en-US" sz="2000" dirty="0" err="1" smtClean="0"/>
              <a:t>vendosi</a:t>
            </a:r>
            <a:r>
              <a:rPr lang="en-US" sz="2000" dirty="0" smtClean="0"/>
              <a:t> </a:t>
            </a:r>
            <a:r>
              <a:rPr lang="en-US" sz="2000" dirty="0" err="1" smtClean="0"/>
              <a:t>pafajësinë</a:t>
            </a:r>
            <a:r>
              <a:rPr lang="en-US" sz="2000" dirty="0" smtClean="0"/>
              <a:t>. U </a:t>
            </a:r>
            <a:r>
              <a:rPr lang="en-US" sz="2000" dirty="0" err="1" smtClean="0"/>
              <a:t>rrëzua</a:t>
            </a:r>
            <a:r>
              <a:rPr lang="en-US" sz="2000" dirty="0" smtClean="0"/>
              <a:t> </a:t>
            </a:r>
            <a:r>
              <a:rPr lang="en-US" sz="2000" dirty="0" err="1" smtClean="0"/>
              <a:t>edhe</a:t>
            </a:r>
            <a:r>
              <a:rPr lang="en-US" sz="2000" dirty="0" smtClean="0"/>
              <a:t> </a:t>
            </a:r>
            <a:r>
              <a:rPr lang="en-US" sz="2000" dirty="0" err="1" smtClean="0"/>
              <a:t>kërkesa</a:t>
            </a:r>
            <a:r>
              <a:rPr lang="en-US" sz="2000" dirty="0" smtClean="0"/>
              <a:t> </a:t>
            </a:r>
            <a:r>
              <a:rPr lang="en-US" sz="2000" dirty="0" err="1" smtClean="0"/>
              <a:t>për</a:t>
            </a:r>
            <a:r>
              <a:rPr lang="en-US" sz="2000" dirty="0" smtClean="0"/>
              <a:t> </a:t>
            </a:r>
            <a:r>
              <a:rPr lang="en-US" sz="2000" dirty="0" err="1" smtClean="0"/>
              <a:t>shpërblim</a:t>
            </a:r>
            <a:r>
              <a:rPr lang="en-US" sz="2000" dirty="0" smtClean="0"/>
              <a:t> </a:t>
            </a:r>
            <a:r>
              <a:rPr lang="en-US" sz="2000" dirty="0" err="1" smtClean="0"/>
              <a:t>dëmi</a:t>
            </a:r>
            <a:r>
              <a:rPr lang="en-US" sz="2000" dirty="0" smtClean="0"/>
              <a:t>.</a:t>
            </a:r>
            <a:br>
              <a:rPr lang="en-US" sz="2000" dirty="0" smtClean="0"/>
            </a:br>
            <a:r>
              <a:rPr lang="en-US" sz="2000" dirty="0" err="1" smtClean="0"/>
              <a:t>Gjykata</a:t>
            </a:r>
            <a:r>
              <a:rPr lang="en-US" sz="2000" dirty="0" smtClean="0"/>
              <a:t> e </a:t>
            </a:r>
            <a:r>
              <a:rPr lang="en-US" sz="2000" dirty="0" err="1" smtClean="0"/>
              <a:t>Lartë</a:t>
            </a:r>
            <a:r>
              <a:rPr lang="en-US" sz="2000" dirty="0" smtClean="0"/>
              <a:t> u </a:t>
            </a:r>
            <a:r>
              <a:rPr lang="en-US" sz="2000" dirty="0" err="1" smtClean="0"/>
              <a:t>investua</a:t>
            </a:r>
            <a:r>
              <a:rPr lang="en-US" sz="2000" dirty="0" smtClean="0"/>
              <a:t> me </a:t>
            </a:r>
            <a:r>
              <a:rPr lang="en-US" sz="2000" dirty="0" err="1" smtClean="0"/>
              <a:t>anën</a:t>
            </a:r>
            <a:r>
              <a:rPr lang="en-US" sz="2000" dirty="0" smtClean="0"/>
              <a:t> e </a:t>
            </a:r>
            <a:r>
              <a:rPr lang="en-US" sz="2000" dirty="0" err="1" smtClean="0"/>
              <a:t>rekursit</a:t>
            </a:r>
            <a:r>
              <a:rPr lang="en-US" sz="2000" dirty="0" smtClean="0"/>
              <a:t> </a:t>
            </a:r>
            <a:r>
              <a:rPr lang="en-US" sz="2000" dirty="0" err="1" smtClean="0"/>
              <a:t>për</a:t>
            </a:r>
            <a:r>
              <a:rPr lang="en-US" sz="2000" dirty="0" smtClean="0"/>
              <a:t> </a:t>
            </a:r>
            <a:r>
              <a:rPr lang="en-US" sz="2000" dirty="0" err="1" smtClean="0"/>
              <a:t>padinë</a:t>
            </a:r>
            <a:r>
              <a:rPr lang="en-US" sz="2000" dirty="0" smtClean="0"/>
              <a:t> </a:t>
            </a:r>
            <a:r>
              <a:rPr lang="en-US" sz="2000" dirty="0" err="1" smtClean="0"/>
              <a:t>civile</a:t>
            </a:r>
            <a:r>
              <a:rPr lang="en-US" sz="2000" dirty="0" smtClean="0"/>
              <a:t> </a:t>
            </a:r>
            <a:r>
              <a:rPr lang="en-US" sz="2000" dirty="0" err="1" smtClean="0"/>
              <a:t>dhe</a:t>
            </a:r>
            <a:r>
              <a:rPr lang="en-US" sz="2000" dirty="0" smtClean="0"/>
              <a:t> </a:t>
            </a:r>
            <a:r>
              <a:rPr lang="en-US" sz="2000" dirty="0" err="1" smtClean="0"/>
              <a:t>urdhëroi</a:t>
            </a:r>
            <a:r>
              <a:rPr lang="en-US" sz="2000" dirty="0" smtClean="0"/>
              <a:t> </a:t>
            </a:r>
            <a:r>
              <a:rPr lang="en-US" sz="2000" dirty="0" err="1" smtClean="0"/>
              <a:t>gjykatën</a:t>
            </a:r>
            <a:r>
              <a:rPr lang="en-US" sz="2000" dirty="0" smtClean="0"/>
              <a:t> e </a:t>
            </a:r>
            <a:r>
              <a:rPr lang="en-US" sz="2000" dirty="0" err="1" smtClean="0"/>
              <a:t>shkallës</a:t>
            </a:r>
            <a:r>
              <a:rPr lang="en-US" sz="2000" dirty="0" smtClean="0"/>
              <a:t> </a:t>
            </a:r>
            <a:r>
              <a:rPr lang="en-US" sz="2000" dirty="0" err="1" smtClean="0"/>
              <a:t>së</a:t>
            </a:r>
            <a:r>
              <a:rPr lang="en-US" sz="2000" dirty="0" smtClean="0"/>
              <a:t> </a:t>
            </a:r>
            <a:r>
              <a:rPr lang="en-US" sz="2000" dirty="0" err="1" smtClean="0"/>
              <a:t>parë</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merrte</a:t>
            </a:r>
            <a:r>
              <a:rPr lang="en-US" sz="2000" dirty="0" smtClean="0"/>
              <a:t> </a:t>
            </a:r>
            <a:r>
              <a:rPr lang="en-US" sz="2000" dirty="0" err="1" smtClean="0"/>
              <a:t>dëshminë</a:t>
            </a:r>
            <a:r>
              <a:rPr lang="en-US" sz="2000" dirty="0" smtClean="0"/>
              <a:t> e 20 </a:t>
            </a:r>
            <a:r>
              <a:rPr lang="en-US" sz="2000" dirty="0" err="1" smtClean="0"/>
              <a:t>dëshmitarëve</a:t>
            </a:r>
            <a:r>
              <a:rPr lang="en-US" sz="2000" dirty="0" smtClean="0"/>
              <a:t>. </a:t>
            </a:r>
            <a:r>
              <a:rPr lang="en-US" sz="2000" dirty="0" err="1" smtClean="0"/>
              <a:t>Pasi</a:t>
            </a:r>
            <a:r>
              <a:rPr lang="en-US" sz="2000" dirty="0" smtClean="0"/>
              <a:t> u </a:t>
            </a:r>
            <a:r>
              <a:rPr lang="en-US" sz="2000" dirty="0" err="1" smtClean="0"/>
              <a:t>muarën</a:t>
            </a:r>
            <a:r>
              <a:rPr lang="en-US" sz="2000" dirty="0" smtClean="0"/>
              <a:t> </a:t>
            </a:r>
            <a:r>
              <a:rPr lang="en-US" sz="2000" dirty="0" err="1" smtClean="0"/>
              <a:t>dëshmitë</a:t>
            </a:r>
            <a:r>
              <a:rPr lang="en-US" sz="2000" dirty="0" smtClean="0"/>
              <a:t>, GJL </a:t>
            </a:r>
            <a:r>
              <a:rPr lang="en-US" sz="2000" dirty="0" err="1" smtClean="0"/>
              <a:t>pranoi</a:t>
            </a:r>
            <a:r>
              <a:rPr lang="en-US" sz="2000" dirty="0" smtClean="0"/>
              <a:t>, </a:t>
            </a:r>
            <a:r>
              <a:rPr lang="en-US" sz="2000" dirty="0" err="1" smtClean="0"/>
              <a:t>gjithashtu</a:t>
            </a:r>
            <a:r>
              <a:rPr lang="en-US" sz="2000" dirty="0" smtClean="0"/>
              <a:t>, </a:t>
            </a:r>
            <a:r>
              <a:rPr lang="en-US" sz="2000" dirty="0" err="1" smtClean="0"/>
              <a:t>kërkesën</a:t>
            </a:r>
            <a:r>
              <a:rPr lang="en-US" sz="2000" dirty="0" smtClean="0"/>
              <a:t> e </a:t>
            </a:r>
            <a:r>
              <a:rPr lang="en-US" sz="2000" dirty="0" err="1" smtClean="0"/>
              <a:t>avokatit</a:t>
            </a:r>
            <a:r>
              <a:rPr lang="en-US" sz="2000" dirty="0" smtClean="0"/>
              <a:t> </a:t>
            </a:r>
            <a:r>
              <a:rPr lang="en-US" sz="2000" dirty="0" err="1" smtClean="0"/>
              <a:t>të</a:t>
            </a:r>
            <a:r>
              <a:rPr lang="en-US" sz="2000" dirty="0" smtClean="0"/>
              <a:t> G. </a:t>
            </a:r>
            <a:r>
              <a:rPr lang="en-US" sz="2000" dirty="0" err="1" smtClean="0"/>
              <a:t>që</a:t>
            </a:r>
            <a:r>
              <a:rPr lang="en-US" sz="2000" dirty="0" smtClean="0"/>
              <a:t> me </a:t>
            </a:r>
            <a:r>
              <a:rPr lang="en-US" sz="2000" dirty="0" err="1" smtClean="0"/>
              <a:t>aktet</a:t>
            </a:r>
            <a:r>
              <a:rPr lang="en-US" sz="2000" dirty="0" smtClean="0"/>
              <a:t> e </a:t>
            </a:r>
            <a:r>
              <a:rPr lang="en-US" sz="2000" dirty="0" err="1" smtClean="0"/>
              <a:t>padisë</a:t>
            </a:r>
            <a:r>
              <a:rPr lang="en-US" sz="2000" dirty="0" smtClean="0"/>
              <a:t> </a:t>
            </a:r>
            <a:r>
              <a:rPr lang="en-US" sz="2000" dirty="0" err="1" smtClean="0"/>
              <a:t>civile</a:t>
            </a:r>
            <a:r>
              <a:rPr lang="en-US" sz="2000" dirty="0" smtClean="0"/>
              <a:t> </a:t>
            </a:r>
            <a:r>
              <a:rPr lang="en-US" sz="2000" dirty="0" err="1" smtClean="0"/>
              <a:t>të</a:t>
            </a:r>
            <a:r>
              <a:rPr lang="en-US" sz="2000" dirty="0" smtClean="0"/>
              <a:t> </a:t>
            </a:r>
            <a:r>
              <a:rPr lang="en-US" sz="2000" dirty="0" err="1" smtClean="0"/>
              <a:t>bashkoheshin</a:t>
            </a:r>
            <a:r>
              <a:rPr lang="en-US" sz="2000" dirty="0" smtClean="0"/>
              <a:t>, </a:t>
            </a:r>
            <a:r>
              <a:rPr lang="en-US" sz="2000" dirty="0" err="1" smtClean="0"/>
              <a:t>në</a:t>
            </a:r>
            <a:r>
              <a:rPr lang="en-US" sz="2000" dirty="0" smtClean="0"/>
              <a:t> </a:t>
            </a:r>
            <a:r>
              <a:rPr lang="en-US" sz="2000" dirty="0" err="1" smtClean="0"/>
              <a:t>cilësinë</a:t>
            </a:r>
            <a:r>
              <a:rPr lang="en-US" sz="2000" dirty="0" smtClean="0"/>
              <a:t> e </a:t>
            </a:r>
            <a:r>
              <a:rPr lang="en-US" sz="2000" dirty="0" err="1" smtClean="0"/>
              <a:t>provës</a:t>
            </a:r>
            <a:r>
              <a:rPr lang="en-US" sz="2000" dirty="0" smtClean="0"/>
              <a:t>, </a:t>
            </a:r>
            <a:r>
              <a:rPr lang="en-US" sz="2000" dirty="0" err="1" smtClean="0"/>
              <a:t>dokumentet</a:t>
            </a:r>
            <a:r>
              <a:rPr lang="en-US" sz="2000" dirty="0" smtClean="0"/>
              <a:t> e </a:t>
            </a:r>
            <a:r>
              <a:rPr lang="en-US" sz="2000" dirty="0" err="1" smtClean="0"/>
              <a:t>prodhuara</a:t>
            </a:r>
            <a:r>
              <a:rPr lang="en-US" sz="2000" dirty="0" smtClean="0"/>
              <a:t> </a:t>
            </a:r>
            <a:r>
              <a:rPr lang="en-US" sz="2000" dirty="0" err="1" smtClean="0"/>
              <a:t>gjatë</a:t>
            </a:r>
            <a:r>
              <a:rPr lang="en-US" sz="2000" dirty="0" smtClean="0"/>
              <a:t> </a:t>
            </a:r>
            <a:r>
              <a:rPr lang="en-US" sz="2000" dirty="0" err="1" smtClean="0"/>
              <a:t>procesit</a:t>
            </a:r>
            <a:r>
              <a:rPr lang="en-US" sz="2000" dirty="0" smtClean="0"/>
              <a:t> penal (</a:t>
            </a:r>
            <a:r>
              <a:rPr lang="en-US" sz="2000" dirty="0" err="1" smtClean="0"/>
              <a:t>pv</a:t>
            </a:r>
            <a:r>
              <a:rPr lang="en-US" sz="2000" dirty="0" smtClean="0"/>
              <a:t> </a:t>
            </a:r>
            <a:r>
              <a:rPr lang="en-US" sz="2000" dirty="0" err="1" smtClean="0"/>
              <a:t>i</a:t>
            </a:r>
            <a:r>
              <a:rPr lang="en-US" sz="2000" dirty="0" smtClean="0"/>
              <a:t> </a:t>
            </a:r>
            <a:r>
              <a:rPr lang="en-US" sz="2000" dirty="0" err="1" smtClean="0"/>
              <a:t>pyetjes</a:t>
            </a:r>
            <a:r>
              <a:rPr lang="en-US" sz="2000" dirty="0" smtClean="0"/>
              <a:t> </a:t>
            </a:r>
            <a:r>
              <a:rPr lang="en-US" sz="2000" dirty="0" err="1" smtClean="0"/>
              <a:t>së</a:t>
            </a:r>
            <a:r>
              <a:rPr lang="en-US" sz="2000" dirty="0" smtClean="0"/>
              <a:t> G., </a:t>
            </a:r>
            <a:r>
              <a:rPr lang="en-US" sz="2000" dirty="0" err="1" smtClean="0"/>
              <a:t>çertifikata</a:t>
            </a:r>
            <a:r>
              <a:rPr lang="en-US" sz="2000" dirty="0" smtClean="0"/>
              <a:t> </a:t>
            </a:r>
            <a:r>
              <a:rPr lang="en-US" sz="2000" dirty="0" err="1" smtClean="0"/>
              <a:t>mjekësore</a:t>
            </a:r>
            <a:r>
              <a:rPr lang="en-US" sz="2000" dirty="0" smtClean="0"/>
              <a:t>, </a:t>
            </a:r>
            <a:r>
              <a:rPr lang="en-US" sz="2000" dirty="0" err="1" smtClean="0"/>
              <a:t>dëshmi</a:t>
            </a:r>
            <a:r>
              <a:rPr lang="en-US" sz="2000" dirty="0" smtClean="0"/>
              <a:t> </a:t>
            </a:r>
            <a:r>
              <a:rPr lang="en-US" sz="2000" dirty="0" err="1" smtClean="0"/>
              <a:t>të</a:t>
            </a:r>
            <a:r>
              <a:rPr lang="en-US" sz="2000" dirty="0" smtClean="0"/>
              <a:t> </a:t>
            </a:r>
            <a:r>
              <a:rPr lang="en-US" sz="2000" dirty="0" err="1" smtClean="0"/>
              <a:t>marra</a:t>
            </a:r>
            <a:r>
              <a:rPr lang="en-US" sz="2000" dirty="0" smtClean="0"/>
              <a:t> </a:t>
            </a:r>
            <a:r>
              <a:rPr lang="en-US" sz="2000" dirty="0" err="1" smtClean="0"/>
              <a:t>nga</a:t>
            </a:r>
            <a:r>
              <a:rPr lang="en-US" sz="2000" dirty="0" smtClean="0"/>
              <a:t> </a:t>
            </a:r>
            <a:r>
              <a:rPr lang="en-US" sz="2000" dirty="0" err="1" smtClean="0"/>
              <a:t>policia</a:t>
            </a:r>
            <a:r>
              <a:rPr lang="en-US" sz="2000" dirty="0" smtClean="0"/>
              <a:t>, </a:t>
            </a:r>
            <a:r>
              <a:rPr lang="en-US" sz="2000" dirty="0" err="1" smtClean="0"/>
              <a:t>etj</a:t>
            </a:r>
            <a:r>
              <a:rPr lang="en-US" sz="2000" dirty="0" smtClean="0"/>
              <a:t>.). </a:t>
            </a:r>
            <a:r>
              <a:rPr lang="en-US" sz="2000" dirty="0" err="1" smtClean="0"/>
              <a:t>Gjykata</a:t>
            </a:r>
            <a:r>
              <a:rPr lang="en-US" sz="2000" dirty="0" smtClean="0"/>
              <a:t> e </a:t>
            </a:r>
            <a:r>
              <a:rPr lang="en-US" sz="2000" dirty="0" err="1" smtClean="0"/>
              <a:t>Lartë</a:t>
            </a:r>
            <a:r>
              <a:rPr lang="en-US" sz="2000" dirty="0" smtClean="0"/>
              <a:t> e </a:t>
            </a:r>
            <a:r>
              <a:rPr lang="en-US" sz="2000" dirty="0" err="1" smtClean="0"/>
              <a:t>pranoi</a:t>
            </a:r>
            <a:r>
              <a:rPr lang="en-US" sz="2000" dirty="0" smtClean="0"/>
              <a:t> </a:t>
            </a:r>
            <a:r>
              <a:rPr lang="en-US" sz="2000" dirty="0" err="1" smtClean="0"/>
              <a:t>kërkesën</a:t>
            </a:r>
            <a:r>
              <a:rPr lang="en-US" sz="2000" dirty="0" smtClean="0"/>
              <a:t>, </a:t>
            </a:r>
            <a:r>
              <a:rPr lang="en-US" sz="2000" dirty="0" err="1" smtClean="0"/>
              <a:t>pavarësisht</a:t>
            </a:r>
            <a:r>
              <a:rPr lang="en-US" sz="2000" dirty="0" smtClean="0"/>
              <a:t> </a:t>
            </a:r>
            <a:r>
              <a:rPr lang="en-US" sz="2000" dirty="0" err="1" smtClean="0"/>
              <a:t>kundërshtimeve</a:t>
            </a:r>
            <a:r>
              <a:rPr lang="en-US" sz="2000" dirty="0" smtClean="0"/>
              <a:t> </a:t>
            </a:r>
            <a:r>
              <a:rPr lang="en-US" sz="2000" dirty="0" err="1" smtClean="0"/>
              <a:t>të</a:t>
            </a:r>
            <a:r>
              <a:rPr lang="en-US" sz="2000" dirty="0" smtClean="0"/>
              <a:t> </a:t>
            </a:r>
            <a:r>
              <a:rPr lang="en-US" sz="2000" dirty="0" err="1" smtClean="0"/>
              <a:t>mbrojtjes</a:t>
            </a:r>
            <a:r>
              <a:rPr lang="en-US" sz="2000" dirty="0" smtClean="0"/>
              <a:t>, </a:t>
            </a:r>
            <a:r>
              <a:rPr lang="en-US" sz="2000" dirty="0" err="1" smtClean="0"/>
              <a:t>që</a:t>
            </a:r>
            <a:r>
              <a:rPr lang="en-US" sz="2000" dirty="0" smtClean="0"/>
              <a:t> </a:t>
            </a:r>
            <a:r>
              <a:rPr lang="en-US" sz="2000" dirty="0" err="1" smtClean="0"/>
              <a:t>i</a:t>
            </a:r>
            <a:r>
              <a:rPr lang="en-US" sz="2000" dirty="0" smtClean="0"/>
              <a:t> </a:t>
            </a:r>
            <a:r>
              <a:rPr lang="en-US" sz="2000" dirty="0" err="1" smtClean="0"/>
              <a:t>referohej</a:t>
            </a:r>
            <a:r>
              <a:rPr lang="en-US" sz="2000" dirty="0" smtClean="0"/>
              <a:t> </a:t>
            </a:r>
            <a:r>
              <a:rPr lang="en-US" sz="2000" dirty="0" err="1" smtClean="0"/>
              <a:t>nenit</a:t>
            </a:r>
            <a:r>
              <a:rPr lang="en-US" sz="2000" dirty="0" smtClean="0"/>
              <a:t> 6.2 </a:t>
            </a:r>
            <a:r>
              <a:rPr lang="en-US" sz="2000" dirty="0" err="1" smtClean="0"/>
              <a:t>të</a:t>
            </a:r>
            <a:r>
              <a:rPr lang="en-US" sz="2000" dirty="0" smtClean="0"/>
              <a:t> KEDNJ-</a:t>
            </a:r>
            <a:r>
              <a:rPr lang="en-US" sz="2000" dirty="0" err="1" smtClean="0"/>
              <a:t>së</a:t>
            </a:r>
            <a:r>
              <a:rPr lang="en-US" sz="2000" dirty="0" smtClean="0"/>
              <a:t>.</a:t>
            </a:r>
            <a:br>
              <a:rPr lang="en-US" sz="2000" dirty="0" smtClean="0"/>
            </a:br>
            <a:r>
              <a:rPr lang="en-US" sz="2000" dirty="0" err="1" smtClean="0"/>
              <a:t>Argumenti</a:t>
            </a:r>
            <a:r>
              <a:rPr lang="en-US" sz="2000" dirty="0" smtClean="0"/>
              <a:t> </a:t>
            </a:r>
            <a:r>
              <a:rPr lang="en-US" sz="2000" dirty="0" err="1" smtClean="0"/>
              <a:t>i</a:t>
            </a:r>
            <a:r>
              <a:rPr lang="en-US" sz="2000" dirty="0" smtClean="0"/>
              <a:t> GJL: </a:t>
            </a:r>
            <a:r>
              <a:rPr lang="en-US" sz="2000" dirty="0" err="1" smtClean="0"/>
              <a:t>Përfshirja</a:t>
            </a:r>
            <a:r>
              <a:rPr lang="en-US" sz="2000" dirty="0" smtClean="0"/>
              <a:t> e </a:t>
            </a:r>
            <a:r>
              <a:rPr lang="en-US" sz="2000" dirty="0" err="1" smtClean="0"/>
              <a:t>dokumenteve</a:t>
            </a:r>
            <a:r>
              <a:rPr lang="en-US" sz="2000" dirty="0" smtClean="0"/>
              <a:t> </a:t>
            </a:r>
            <a:r>
              <a:rPr lang="en-US" sz="2000" dirty="0" err="1" smtClean="0"/>
              <a:t>në</a:t>
            </a:r>
            <a:r>
              <a:rPr lang="en-US" sz="2000" dirty="0" smtClean="0"/>
              <a:t> </a:t>
            </a:r>
            <a:r>
              <a:rPr lang="en-US" sz="2000" dirty="0" err="1" smtClean="0"/>
              <a:t>dosjen</a:t>
            </a:r>
            <a:r>
              <a:rPr lang="en-US" sz="2000" dirty="0" smtClean="0"/>
              <a:t> </a:t>
            </a:r>
            <a:r>
              <a:rPr lang="en-US" sz="2000" dirty="0" err="1" smtClean="0"/>
              <a:t>civile</a:t>
            </a:r>
            <a:r>
              <a:rPr lang="en-US" sz="2000" dirty="0" smtClean="0"/>
              <a:t>, </a:t>
            </a:r>
            <a:r>
              <a:rPr lang="en-US" sz="2000" dirty="0" err="1" smtClean="0"/>
              <a:t>nuk</a:t>
            </a:r>
            <a:r>
              <a:rPr lang="en-US" sz="2000" dirty="0" smtClean="0"/>
              <a:t> </a:t>
            </a:r>
            <a:r>
              <a:rPr lang="en-US" sz="2000" dirty="0" err="1" smtClean="0"/>
              <a:t>cenon</a:t>
            </a:r>
            <a:r>
              <a:rPr lang="en-US" sz="2000" dirty="0" smtClean="0"/>
              <a:t> </a:t>
            </a:r>
            <a:r>
              <a:rPr lang="en-US" sz="2000" dirty="0" err="1" smtClean="0"/>
              <a:t>vendimin</a:t>
            </a:r>
            <a:r>
              <a:rPr lang="en-US" sz="2000" dirty="0" smtClean="0"/>
              <a:t> e </a:t>
            </a:r>
            <a:r>
              <a:rPr lang="en-US" sz="2000" dirty="0" err="1" smtClean="0"/>
              <a:t>pafajësisë</a:t>
            </a:r>
            <a:r>
              <a:rPr lang="en-US" sz="2000" dirty="0" smtClean="0"/>
              <a:t> </a:t>
            </a:r>
            <a:r>
              <a:rPr lang="en-US" sz="2000" dirty="0" err="1" smtClean="0"/>
              <a:t>për</a:t>
            </a:r>
            <a:r>
              <a:rPr lang="en-US" sz="2000" dirty="0" smtClean="0"/>
              <a:t> </a:t>
            </a:r>
            <a:r>
              <a:rPr lang="en-US" sz="2000" dirty="0" err="1" smtClean="0"/>
              <a:t>akuzat</a:t>
            </a:r>
            <a:r>
              <a:rPr lang="en-US" sz="2000" dirty="0" smtClean="0"/>
              <a:t> </a:t>
            </a:r>
            <a:r>
              <a:rPr lang="en-US" sz="2000" dirty="0" err="1" smtClean="0"/>
              <a:t>tashmë</a:t>
            </a:r>
            <a:r>
              <a:rPr lang="en-US" sz="2000" dirty="0" smtClean="0"/>
              <a:t> </a:t>
            </a:r>
            <a:r>
              <a:rPr lang="en-US" sz="2000" dirty="0" err="1" smtClean="0"/>
              <a:t>të</a:t>
            </a:r>
            <a:r>
              <a:rPr lang="en-US" sz="2000" dirty="0" smtClean="0"/>
              <a:t> </a:t>
            </a:r>
            <a:r>
              <a:rPr lang="en-US" sz="2000" dirty="0" err="1" smtClean="0"/>
              <a:t>rrëzuara</a:t>
            </a:r>
            <a:r>
              <a:rPr lang="en-US" sz="2000" dirty="0" smtClean="0"/>
              <a:t>. </a:t>
            </a:r>
            <a:br>
              <a:rPr lang="en-US" sz="2000" dirty="0" smtClean="0"/>
            </a:br>
            <a:r>
              <a:rPr lang="en-US" sz="2000" dirty="0" err="1" smtClean="0"/>
              <a:t>Më</a:t>
            </a:r>
            <a:r>
              <a:rPr lang="en-US" sz="2000" dirty="0" smtClean="0"/>
              <a:t> 5.6.1996, GJL </a:t>
            </a:r>
            <a:r>
              <a:rPr lang="en-US" sz="2000" dirty="0" err="1" smtClean="0"/>
              <a:t>njohu</a:t>
            </a:r>
            <a:r>
              <a:rPr lang="en-US" sz="2000" dirty="0" smtClean="0"/>
              <a:t> </a:t>
            </a:r>
            <a:r>
              <a:rPr lang="en-US" sz="2000" dirty="0" err="1" smtClean="0"/>
              <a:t>një</a:t>
            </a:r>
            <a:r>
              <a:rPr lang="en-US" sz="2000" dirty="0" smtClean="0"/>
              <a:t> </a:t>
            </a:r>
            <a:r>
              <a:rPr lang="en-US" sz="2000" dirty="0" err="1" smtClean="0"/>
              <a:t>shpërblim</a:t>
            </a:r>
            <a:r>
              <a:rPr lang="en-US" sz="2000" dirty="0" smtClean="0"/>
              <a:t> </a:t>
            </a:r>
            <a:r>
              <a:rPr lang="en-US" sz="2000" dirty="0" err="1" smtClean="0"/>
              <a:t>për</a:t>
            </a:r>
            <a:r>
              <a:rPr lang="en-US" sz="2000" dirty="0" smtClean="0"/>
              <a:t> </a:t>
            </a:r>
            <a:r>
              <a:rPr lang="en-US" sz="2000" dirty="0" err="1" smtClean="0"/>
              <a:t>dëmin</a:t>
            </a:r>
            <a:r>
              <a:rPr lang="en-US" sz="2000" dirty="0" smtClean="0"/>
              <a:t> moral </a:t>
            </a:r>
            <a:r>
              <a:rPr lang="en-US" sz="2000" dirty="0" err="1" smtClean="0"/>
              <a:t>në</a:t>
            </a:r>
            <a:r>
              <a:rPr lang="en-US" sz="2000" dirty="0" smtClean="0"/>
              <a:t> </a:t>
            </a:r>
            <a:r>
              <a:rPr lang="en-US" sz="2000" dirty="0" err="1" smtClean="0"/>
              <a:t>masën</a:t>
            </a:r>
            <a:r>
              <a:rPr lang="en-US" sz="2000" dirty="0" smtClean="0"/>
              <a:t> 75.000 </a:t>
            </a:r>
            <a:r>
              <a:rPr lang="en-US" sz="2000" dirty="0" err="1" smtClean="0"/>
              <a:t>korona</a:t>
            </a:r>
            <a:r>
              <a:rPr lang="en-US" sz="2000" dirty="0" smtClean="0"/>
              <a:t>.</a:t>
            </a:r>
            <a:br>
              <a:rPr lang="en-US" sz="2000" dirty="0" smtClean="0"/>
            </a:br>
            <a:r>
              <a:rPr lang="en-US" sz="2000" dirty="0" smtClean="0"/>
              <a:t/>
            </a:r>
            <a:br>
              <a:rPr lang="en-US" sz="2000" dirty="0" smtClean="0"/>
            </a:br>
            <a:r>
              <a:rPr lang="en-US" sz="2000" dirty="0" err="1" smtClean="0"/>
              <a:t>Gjykata</a:t>
            </a:r>
            <a:r>
              <a:rPr lang="en-US" sz="2000" dirty="0" smtClean="0"/>
              <a:t> e </a:t>
            </a:r>
            <a:r>
              <a:rPr lang="en-US" sz="2000" dirty="0" err="1" smtClean="0"/>
              <a:t>Lartë</a:t>
            </a:r>
            <a:r>
              <a:rPr lang="en-US" sz="2000" dirty="0" smtClean="0"/>
              <a:t>, duke </a:t>
            </a:r>
            <a:r>
              <a:rPr lang="en-US" sz="2000" dirty="0" err="1" smtClean="0"/>
              <a:t>pranuar</a:t>
            </a:r>
            <a:r>
              <a:rPr lang="en-US" sz="2000" dirty="0" smtClean="0"/>
              <a:t> </a:t>
            </a:r>
            <a:r>
              <a:rPr lang="en-US" sz="2000" dirty="0" err="1" smtClean="0"/>
              <a:t>padinë</a:t>
            </a:r>
            <a:r>
              <a:rPr lang="en-US" sz="2000" dirty="0" smtClean="0"/>
              <a:t> </a:t>
            </a:r>
            <a:r>
              <a:rPr lang="en-US" sz="2000" dirty="0" err="1" smtClean="0"/>
              <a:t>civile</a:t>
            </a:r>
            <a:r>
              <a:rPr lang="en-US" sz="2000" dirty="0" smtClean="0"/>
              <a:t>, </a:t>
            </a:r>
            <a:r>
              <a:rPr lang="en-US" sz="2000" dirty="0" err="1" smtClean="0"/>
              <a:t>shtroi</a:t>
            </a:r>
            <a:r>
              <a:rPr lang="en-US" sz="2000" dirty="0" smtClean="0"/>
              <a:t> </a:t>
            </a:r>
            <a:r>
              <a:rPr lang="en-US" sz="2000" dirty="0" err="1" smtClean="0"/>
              <a:t>për</a:t>
            </a:r>
            <a:r>
              <a:rPr lang="en-US" sz="2000" dirty="0" smtClean="0"/>
              <a:t> </a:t>
            </a:r>
            <a:r>
              <a:rPr lang="en-US" sz="2000" dirty="0" err="1" smtClean="0"/>
              <a:t>diskutim</a:t>
            </a:r>
            <a:r>
              <a:rPr lang="en-US" sz="2000" dirty="0" smtClean="0"/>
              <a:t> tri </a:t>
            </a:r>
            <a:r>
              <a:rPr lang="en-US" sz="2000" dirty="0" err="1" smtClean="0"/>
              <a:t>çështje</a:t>
            </a:r>
            <a:r>
              <a:rPr lang="en-US" sz="2000" dirty="0" smtClean="0"/>
              <a:t>:</a:t>
            </a:r>
            <a:br>
              <a:rPr lang="en-US" sz="2000" dirty="0" smtClean="0"/>
            </a:br>
            <a:r>
              <a:rPr lang="en-US" sz="2000" dirty="0" smtClean="0"/>
              <a:t>1- </a:t>
            </a:r>
            <a:r>
              <a:rPr lang="en-US" sz="2000" dirty="0" err="1" smtClean="0"/>
              <a:t>lidhjen</a:t>
            </a:r>
            <a:r>
              <a:rPr lang="en-US" sz="2000" dirty="0" smtClean="0"/>
              <a:t> e </a:t>
            </a:r>
            <a:r>
              <a:rPr lang="en-US" sz="2000" dirty="0" err="1" smtClean="0"/>
              <a:t>padisë</a:t>
            </a:r>
            <a:r>
              <a:rPr lang="en-US" sz="2000" dirty="0" smtClean="0"/>
              <a:t> </a:t>
            </a:r>
            <a:r>
              <a:rPr lang="en-US" sz="2000" dirty="0" err="1" smtClean="0"/>
              <a:t>civile</a:t>
            </a:r>
            <a:r>
              <a:rPr lang="en-US" sz="2000" dirty="0" smtClean="0"/>
              <a:t> me </a:t>
            </a:r>
            <a:r>
              <a:rPr lang="en-US" sz="2000" dirty="0" err="1" smtClean="0"/>
              <a:t>vendimin</a:t>
            </a:r>
            <a:r>
              <a:rPr lang="en-US" sz="2000" dirty="0" smtClean="0"/>
              <a:t> e </a:t>
            </a:r>
            <a:r>
              <a:rPr lang="en-US" sz="2000" dirty="0" err="1" smtClean="0"/>
              <a:t>pafajësisë</a:t>
            </a:r>
            <a:r>
              <a:rPr lang="en-US" sz="2000" dirty="0" smtClean="0"/>
              <a:t>, </a:t>
            </a:r>
            <a:r>
              <a:rPr lang="en-US" sz="2000" dirty="0" err="1" smtClean="0"/>
              <a:t>të</a:t>
            </a:r>
            <a:r>
              <a:rPr lang="en-US" sz="2000" dirty="0" smtClean="0"/>
              <a:t> </a:t>
            </a:r>
            <a:r>
              <a:rPr lang="en-US" sz="2000" dirty="0" err="1" smtClean="0"/>
              <a:t>dhënë</a:t>
            </a:r>
            <a:r>
              <a:rPr lang="en-US" sz="2000" dirty="0" smtClean="0"/>
              <a:t> </a:t>
            </a:r>
            <a:r>
              <a:rPr lang="en-US" sz="2000" dirty="0" err="1" smtClean="0"/>
              <a:t>në</a:t>
            </a:r>
            <a:r>
              <a:rPr lang="en-US" sz="2000" dirty="0" smtClean="0"/>
              <a:t> </a:t>
            </a:r>
            <a:r>
              <a:rPr lang="en-US" sz="2000" dirty="0" err="1" smtClean="0"/>
              <a:t>lëndë</a:t>
            </a:r>
            <a:r>
              <a:rPr lang="en-US" sz="2000" dirty="0" smtClean="0"/>
              <a:t> </a:t>
            </a:r>
            <a:r>
              <a:rPr lang="en-US" sz="2000" dirty="0" err="1" smtClean="0"/>
              <a:t>penale</a:t>
            </a:r>
            <a:r>
              <a:rPr lang="en-US" sz="2000" dirty="0" smtClean="0"/>
              <a:t> (</a:t>
            </a:r>
            <a:r>
              <a:rPr lang="en-US" sz="2000" dirty="0" err="1" smtClean="0"/>
              <a:t>parimisht</a:t>
            </a:r>
            <a:r>
              <a:rPr lang="en-US" sz="2000" dirty="0" smtClean="0"/>
              <a:t>, </a:t>
            </a:r>
            <a:r>
              <a:rPr lang="en-US" sz="2000" dirty="0" err="1" smtClean="0"/>
              <a:t>është</a:t>
            </a:r>
            <a:r>
              <a:rPr lang="en-US" sz="2000" dirty="0" smtClean="0"/>
              <a:t> e </a:t>
            </a:r>
            <a:r>
              <a:rPr lang="en-US" sz="2000" dirty="0" err="1" smtClean="0"/>
              <a:t>mundur</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pretendosh</a:t>
            </a:r>
            <a:r>
              <a:rPr lang="en-US" sz="2000" dirty="0" smtClean="0"/>
              <a:t> </a:t>
            </a:r>
            <a:r>
              <a:rPr lang="en-US" sz="2000" dirty="0" err="1" smtClean="0"/>
              <a:t>dëmin</a:t>
            </a:r>
            <a:r>
              <a:rPr lang="en-US" sz="2000" dirty="0" smtClean="0"/>
              <a:t> civil, </a:t>
            </a:r>
            <a:r>
              <a:rPr lang="en-US" sz="2000" dirty="0" err="1" smtClean="0"/>
              <a:t>pavarësisht</a:t>
            </a:r>
            <a:r>
              <a:rPr lang="en-US" sz="2000" dirty="0" smtClean="0"/>
              <a:t> </a:t>
            </a:r>
            <a:r>
              <a:rPr lang="en-US" sz="2000" dirty="0" err="1" smtClean="0"/>
              <a:t>rezultatit</a:t>
            </a:r>
            <a:r>
              <a:rPr lang="en-US" sz="2000" dirty="0" smtClean="0"/>
              <a:t> </a:t>
            </a:r>
            <a:r>
              <a:rPr lang="en-US" sz="2000" dirty="0" err="1" smtClean="0"/>
              <a:t>të</a:t>
            </a:r>
            <a:r>
              <a:rPr lang="en-US" sz="2000" dirty="0" smtClean="0"/>
              <a:t> </a:t>
            </a:r>
            <a:r>
              <a:rPr lang="en-US" sz="2000" dirty="0" err="1" smtClean="0"/>
              <a:t>procesit</a:t>
            </a:r>
            <a:r>
              <a:rPr lang="en-US" sz="2000" dirty="0" smtClean="0"/>
              <a:t> penal);</a:t>
            </a:r>
            <a:br>
              <a:rPr lang="en-US" sz="2000" dirty="0" smtClean="0"/>
            </a:br>
            <a:r>
              <a:rPr lang="en-US" sz="2000" dirty="0" smtClean="0"/>
              <a:t>2- </a:t>
            </a:r>
            <a:r>
              <a:rPr lang="en-US" sz="2000" dirty="0" err="1" smtClean="0"/>
              <a:t>standardin</a:t>
            </a:r>
            <a:r>
              <a:rPr lang="en-US" sz="2000" dirty="0" smtClean="0"/>
              <a:t> e </a:t>
            </a:r>
            <a:r>
              <a:rPr lang="en-US" sz="2000" dirty="0" err="1" smtClean="0"/>
              <a:t>provës</a:t>
            </a:r>
            <a:r>
              <a:rPr lang="en-US" sz="2000" dirty="0" smtClean="0"/>
              <a:t> </a:t>
            </a:r>
            <a:r>
              <a:rPr lang="en-US" sz="2000" dirty="0" err="1" smtClean="0"/>
              <a:t>që</a:t>
            </a:r>
            <a:r>
              <a:rPr lang="en-US" sz="2000" dirty="0" smtClean="0"/>
              <a:t> </a:t>
            </a:r>
            <a:r>
              <a:rPr lang="en-US" sz="2000" dirty="0" err="1" smtClean="0"/>
              <a:t>kërkohet</a:t>
            </a:r>
            <a:r>
              <a:rPr lang="en-US" sz="2000" dirty="0" smtClean="0"/>
              <a:t> </a:t>
            </a:r>
            <a:r>
              <a:rPr lang="en-US" sz="2000" dirty="0" err="1" smtClean="0"/>
              <a:t>në</a:t>
            </a:r>
            <a:r>
              <a:rPr lang="en-US" sz="2000" dirty="0" smtClean="0"/>
              <a:t> </a:t>
            </a:r>
            <a:r>
              <a:rPr lang="en-US" sz="2000" dirty="0" err="1" smtClean="0"/>
              <a:t>procesin</a:t>
            </a:r>
            <a:r>
              <a:rPr lang="en-US" sz="2000" dirty="0" smtClean="0"/>
              <a:t> civil (</a:t>
            </a:r>
            <a:r>
              <a:rPr lang="en-US" sz="2000" dirty="0" err="1" smtClean="0"/>
              <a:t>kriteri</a:t>
            </a:r>
            <a:r>
              <a:rPr lang="en-US" sz="2000" dirty="0" smtClean="0"/>
              <a:t> </a:t>
            </a:r>
            <a:r>
              <a:rPr lang="en-US" sz="2000" dirty="0" err="1" smtClean="0"/>
              <a:t>që</a:t>
            </a:r>
            <a:r>
              <a:rPr lang="en-US" sz="2000" dirty="0" smtClean="0"/>
              <a:t> </a:t>
            </a:r>
            <a:r>
              <a:rPr lang="en-US" sz="2000" dirty="0" err="1" smtClean="0"/>
              <a:t>ndiqet</a:t>
            </a:r>
            <a:r>
              <a:rPr lang="en-US" sz="2000" dirty="0" smtClean="0"/>
              <a:t> </a:t>
            </a:r>
            <a:r>
              <a:rPr lang="en-US" sz="2000" dirty="0" err="1" smtClean="0"/>
              <a:t>është</a:t>
            </a:r>
            <a:r>
              <a:rPr lang="en-US" sz="2000" dirty="0" smtClean="0"/>
              <a:t> </a:t>
            </a:r>
            <a:r>
              <a:rPr lang="en-US" sz="2000" dirty="0" err="1" smtClean="0"/>
              <a:t>ai</a:t>
            </a:r>
            <a:r>
              <a:rPr lang="en-US" sz="2000" dirty="0" smtClean="0"/>
              <a:t> </a:t>
            </a:r>
            <a:r>
              <a:rPr lang="en-US" sz="2000" dirty="0" err="1" smtClean="0"/>
              <a:t>probabilitetit</a:t>
            </a:r>
            <a:r>
              <a:rPr lang="en-US" sz="2000" dirty="0" smtClean="0"/>
              <a:t> </a:t>
            </a:r>
            <a:r>
              <a:rPr lang="en-US" sz="2000" dirty="0" err="1" smtClean="0"/>
              <a:t>më</a:t>
            </a:r>
            <a:r>
              <a:rPr lang="en-US" sz="2000" dirty="0" smtClean="0"/>
              <a:t> </a:t>
            </a:r>
            <a:r>
              <a:rPr lang="en-US" sz="2000" dirty="0" err="1" smtClean="0"/>
              <a:t>të</a:t>
            </a:r>
            <a:r>
              <a:rPr lang="en-US" sz="2000" dirty="0" smtClean="0"/>
              <a:t> </a:t>
            </a:r>
            <a:r>
              <a:rPr lang="en-US" sz="2000" dirty="0" err="1" smtClean="0"/>
              <a:t>lartë</a:t>
            </a:r>
            <a:r>
              <a:rPr lang="en-US" sz="2000" dirty="0" smtClean="0"/>
              <a:t>);</a:t>
            </a:r>
            <a:br>
              <a:rPr lang="en-US" sz="2000" dirty="0" smtClean="0"/>
            </a:br>
            <a:r>
              <a:rPr lang="en-US" sz="2000" dirty="0" smtClean="0"/>
              <a:t>3- </a:t>
            </a:r>
            <a:r>
              <a:rPr lang="en-US" sz="2000" dirty="0" err="1" smtClean="0"/>
              <a:t>lidhjen</a:t>
            </a:r>
            <a:r>
              <a:rPr lang="en-US" sz="2000" dirty="0" smtClean="0"/>
              <a:t> e </a:t>
            </a:r>
            <a:r>
              <a:rPr lang="en-US" sz="2000" dirty="0" err="1" smtClean="0"/>
              <a:t>autorit</a:t>
            </a:r>
            <a:r>
              <a:rPr lang="en-US" sz="2000" dirty="0" smtClean="0"/>
              <a:t> me </a:t>
            </a:r>
            <a:r>
              <a:rPr lang="en-US" sz="2000" dirty="0" err="1" smtClean="0"/>
              <a:t>faktin</a:t>
            </a:r>
            <a:r>
              <a:rPr lang="en-US" sz="2000" dirty="0" smtClean="0"/>
              <a:t> (G. </a:t>
            </a:r>
            <a:r>
              <a:rPr lang="en-US" sz="2000" dirty="0" err="1" smtClean="0"/>
              <a:t>pati</a:t>
            </a:r>
            <a:r>
              <a:rPr lang="en-US" sz="2000" dirty="0" smtClean="0"/>
              <a:t> </a:t>
            </a:r>
            <a:r>
              <a:rPr lang="en-US" sz="2000" dirty="0" err="1" smtClean="0"/>
              <a:t>pësuar</a:t>
            </a:r>
            <a:r>
              <a:rPr lang="en-US" sz="2000" dirty="0" smtClean="0"/>
              <a:t> </a:t>
            </a:r>
            <a:r>
              <a:rPr lang="en-US" sz="2000" dirty="0" err="1" smtClean="0"/>
              <a:t>dhunë</a:t>
            </a:r>
            <a:r>
              <a:rPr lang="en-US" sz="2000" dirty="0" smtClean="0"/>
              <a:t> </a:t>
            </a:r>
            <a:r>
              <a:rPr lang="en-US" sz="2000" dirty="0" err="1" smtClean="0"/>
              <a:t>seksuale</a:t>
            </a:r>
            <a:r>
              <a:rPr lang="en-US" sz="2000" dirty="0" smtClean="0"/>
              <a:t> </a:t>
            </a:r>
            <a:r>
              <a:rPr lang="en-US" sz="2000" dirty="0" err="1" smtClean="0"/>
              <a:t>dhe</a:t>
            </a:r>
            <a:r>
              <a:rPr lang="en-US" sz="2000" dirty="0" smtClean="0"/>
              <a:t> </a:t>
            </a:r>
            <a:r>
              <a:rPr lang="en-US" sz="2000" dirty="0" err="1" smtClean="0"/>
              <a:t>rezultoi</a:t>
            </a:r>
            <a:r>
              <a:rPr lang="en-US" sz="2000" dirty="0" smtClean="0"/>
              <a:t> </a:t>
            </a:r>
            <a:r>
              <a:rPr lang="en-US" sz="2000" dirty="0" err="1" smtClean="0"/>
              <a:t>qartësisht</a:t>
            </a:r>
            <a:r>
              <a:rPr lang="en-US" sz="2000" dirty="0" smtClean="0"/>
              <a:t> </a:t>
            </a:r>
            <a:r>
              <a:rPr lang="en-US" sz="2000" dirty="0" err="1" smtClean="0"/>
              <a:t>probabël</a:t>
            </a:r>
            <a:r>
              <a:rPr lang="en-US" sz="2000" dirty="0" smtClean="0"/>
              <a:t> </a:t>
            </a:r>
            <a:r>
              <a:rPr lang="en-US" sz="2000" dirty="0" err="1" smtClean="0"/>
              <a:t>që</a:t>
            </a:r>
            <a:r>
              <a:rPr lang="en-US" sz="2000" dirty="0" smtClean="0"/>
              <a:t> </a:t>
            </a:r>
            <a:r>
              <a:rPr lang="en-US" sz="2000" dirty="0" err="1" smtClean="0"/>
              <a:t>autori</a:t>
            </a:r>
            <a:r>
              <a:rPr lang="en-US" sz="2000" dirty="0" smtClean="0"/>
              <a:t> </a:t>
            </a:r>
            <a:r>
              <a:rPr lang="en-US" sz="2000" dirty="0" err="1" smtClean="0"/>
              <a:t>të</a:t>
            </a:r>
            <a:r>
              <a:rPr lang="en-US" sz="2000" dirty="0" smtClean="0"/>
              <a:t> </a:t>
            </a:r>
            <a:r>
              <a:rPr lang="en-US" sz="2000" dirty="0" err="1" smtClean="0"/>
              <a:t>ishte</a:t>
            </a:r>
            <a:r>
              <a:rPr lang="en-US" sz="2000" dirty="0" smtClean="0"/>
              <a:t> </a:t>
            </a:r>
            <a:r>
              <a:rPr lang="en-US" sz="2000" dirty="0" err="1" smtClean="0"/>
              <a:t>z.Ringvold</a:t>
            </a:r>
            <a:r>
              <a:rPr lang="en-US" sz="2000" dirty="0" smtClean="0"/>
              <a:t>).</a:t>
            </a:r>
            <a:r>
              <a:rPr lang="en-US" sz="1800" dirty="0" smtClean="0"/>
              <a:t/>
            </a:r>
            <a:br>
              <a:rPr lang="en-US" sz="1800" dirty="0" smtClean="0"/>
            </a:br>
            <a:endParaRPr lang="en-US" sz="2200" b="1" dirty="0"/>
          </a:p>
        </p:txBody>
      </p:sp>
    </p:spTree>
    <p:extLst>
      <p:ext uri="{BB962C8B-B14F-4D97-AF65-F5344CB8AC3E}">
        <p14:creationId xmlns:p14="http://schemas.microsoft.com/office/powerpoint/2010/main" val="41674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64012"/>
          </a:xfrm>
        </p:spPr>
        <p:txBody>
          <a:bodyPr>
            <a:normAutofit/>
          </a:bodyPr>
          <a:lstStyle/>
          <a:p>
            <a:r>
              <a:rPr lang="en-US" sz="2200" b="1" dirty="0" smtClean="0"/>
              <a:t>ANKIMI NË GJEDNJ</a:t>
            </a:r>
            <a:r>
              <a:rPr lang="en-US" sz="1800" b="1" dirty="0" smtClean="0"/>
              <a:t/>
            </a:r>
            <a:br>
              <a:rPr lang="en-US" sz="1800" b="1" dirty="0" smtClean="0"/>
            </a:br>
            <a:r>
              <a:rPr lang="en-US" sz="1800" b="1" dirty="0"/>
              <a:t/>
            </a:r>
            <a:br>
              <a:rPr lang="en-US" sz="1800" b="1" dirty="0"/>
            </a:br>
            <a:r>
              <a:rPr lang="en-US" sz="1800" b="1" dirty="0" smtClean="0"/>
              <a:t>z. </a:t>
            </a:r>
            <a:r>
              <a:rPr lang="en-US" sz="1800" b="1" dirty="0" err="1" smtClean="0"/>
              <a:t>Ringvold</a:t>
            </a:r>
            <a:r>
              <a:rPr lang="en-US" sz="1800" b="1" dirty="0" smtClean="0"/>
              <a:t> </a:t>
            </a:r>
            <a:r>
              <a:rPr lang="en-US" sz="1800" b="1" dirty="0" err="1" smtClean="0"/>
              <a:t>pretendoi</a:t>
            </a:r>
            <a:r>
              <a:rPr lang="en-US" sz="1800" b="1" dirty="0" smtClean="0"/>
              <a:t> se </a:t>
            </a:r>
            <a:r>
              <a:rPr lang="en-US" sz="1800" b="1" dirty="0" err="1" smtClean="0"/>
              <a:t>gjatë</a:t>
            </a:r>
            <a:r>
              <a:rPr lang="en-US" sz="1800" b="1" dirty="0" smtClean="0"/>
              <a:t> </a:t>
            </a:r>
            <a:r>
              <a:rPr lang="en-US" sz="1800" b="1" dirty="0" err="1" smtClean="0"/>
              <a:t>procesit</a:t>
            </a:r>
            <a:r>
              <a:rPr lang="en-US" sz="1800" b="1" dirty="0" smtClean="0"/>
              <a:t> civil </a:t>
            </a:r>
            <a:r>
              <a:rPr lang="en-US" sz="1800" b="1" dirty="0" err="1" smtClean="0"/>
              <a:t>pati</a:t>
            </a:r>
            <a:r>
              <a:rPr lang="en-US" sz="1800" b="1" dirty="0" smtClean="0"/>
              <a:t> u </a:t>
            </a:r>
            <a:r>
              <a:rPr lang="en-US" sz="1800" b="1" dirty="0" err="1" smtClean="0"/>
              <a:t>cenua</a:t>
            </a:r>
            <a:r>
              <a:rPr lang="en-US" sz="1800" b="1" dirty="0" smtClean="0"/>
              <a:t> </a:t>
            </a:r>
            <a:r>
              <a:rPr lang="en-US" sz="1800" b="1" dirty="0" err="1" smtClean="0"/>
              <a:t>neni</a:t>
            </a:r>
            <a:r>
              <a:rPr lang="en-US" sz="1800" b="1" dirty="0" smtClean="0"/>
              <a:t> 6.2 </a:t>
            </a:r>
            <a:r>
              <a:rPr lang="en-US" sz="1800" b="1" dirty="0" err="1" smtClean="0"/>
              <a:t>i</a:t>
            </a:r>
            <a:r>
              <a:rPr lang="en-US" sz="1800" b="1" dirty="0" smtClean="0"/>
              <a:t> </a:t>
            </a:r>
            <a:r>
              <a:rPr lang="en-US" sz="1800" b="1" dirty="0" err="1" smtClean="0"/>
              <a:t>Konventës</a:t>
            </a:r>
            <a:r>
              <a:rPr lang="en-US" sz="1800" b="1" dirty="0" smtClean="0"/>
              <a:t> (</a:t>
            </a:r>
            <a:r>
              <a:rPr lang="en-US" sz="1800" b="1" dirty="0" err="1" smtClean="0"/>
              <a:t>prezumimi</a:t>
            </a:r>
            <a:r>
              <a:rPr lang="en-US" sz="1800" b="1" dirty="0" smtClean="0"/>
              <a:t> </a:t>
            </a:r>
            <a:r>
              <a:rPr lang="en-US" sz="1800" b="1" dirty="0" err="1" smtClean="0"/>
              <a:t>i</a:t>
            </a:r>
            <a:r>
              <a:rPr lang="en-US" sz="1800" b="1" dirty="0" smtClean="0"/>
              <a:t> </a:t>
            </a:r>
            <a:r>
              <a:rPr lang="en-US" sz="1800" b="1" dirty="0" err="1" smtClean="0"/>
              <a:t>pafajësisë</a:t>
            </a:r>
            <a:r>
              <a:rPr lang="en-US" sz="1800" b="1" dirty="0" smtClean="0"/>
              <a:t>)</a:t>
            </a:r>
            <a:r>
              <a:rPr lang="en-US" sz="1800" dirty="0" smtClean="0"/>
              <a:t>, duke </a:t>
            </a:r>
            <a:r>
              <a:rPr lang="en-US" sz="1800" dirty="0" err="1" smtClean="0"/>
              <a:t>parashtruar</a:t>
            </a:r>
            <a:r>
              <a:rPr lang="en-US" sz="1800" dirty="0" smtClean="0"/>
              <a:t> </a:t>
            </a:r>
            <a:r>
              <a:rPr lang="en-US" sz="1800" dirty="0" err="1" smtClean="0"/>
              <a:t>këto</a:t>
            </a:r>
            <a:r>
              <a:rPr lang="en-US" sz="1800" dirty="0" smtClean="0"/>
              <a:t> </a:t>
            </a:r>
            <a:r>
              <a:rPr lang="en-US" sz="1800" dirty="0" err="1" smtClean="0"/>
              <a:t>argumente</a:t>
            </a:r>
            <a:r>
              <a:rPr lang="en-US" sz="1800" dirty="0" smtClean="0"/>
              <a:t>:</a:t>
            </a:r>
            <a:br>
              <a:rPr lang="en-US" sz="1800" dirty="0" smtClean="0"/>
            </a:br>
            <a:r>
              <a:rPr lang="en-US" sz="1800" b="1" dirty="0" smtClean="0"/>
              <a:t/>
            </a:r>
            <a:br>
              <a:rPr lang="en-US" sz="1800" b="1" dirty="0" smtClean="0"/>
            </a:br>
            <a:r>
              <a:rPr lang="en-US" sz="1800" dirty="0" smtClean="0"/>
              <a:t>1- </a:t>
            </a:r>
            <a:r>
              <a:rPr lang="en-US" sz="1800" dirty="0" err="1" smtClean="0"/>
              <a:t>njohja</a:t>
            </a:r>
            <a:r>
              <a:rPr lang="en-US" sz="1800" dirty="0" smtClean="0"/>
              <a:t> e </a:t>
            </a:r>
            <a:r>
              <a:rPr lang="en-US" sz="1800" dirty="0" err="1" smtClean="0"/>
              <a:t>dëmit</a:t>
            </a:r>
            <a:r>
              <a:rPr lang="en-US" sz="1800" dirty="0" smtClean="0"/>
              <a:t> moral </a:t>
            </a:r>
            <a:r>
              <a:rPr lang="en-US" sz="1800" dirty="0" err="1" smtClean="0"/>
              <a:t>ndaj</a:t>
            </a:r>
            <a:r>
              <a:rPr lang="en-US" sz="1800" dirty="0" smtClean="0"/>
              <a:t> </a:t>
            </a:r>
            <a:r>
              <a:rPr lang="en-US" sz="1800" dirty="0" err="1" smtClean="0"/>
              <a:t>tij</a:t>
            </a:r>
            <a:r>
              <a:rPr lang="en-US" sz="1800" dirty="0" smtClean="0"/>
              <a:t> </a:t>
            </a:r>
            <a:r>
              <a:rPr lang="en-US" sz="1800" dirty="0" err="1" smtClean="0"/>
              <a:t>ndoqi</a:t>
            </a:r>
            <a:r>
              <a:rPr lang="en-US" sz="1800" dirty="0" smtClean="0"/>
              <a:t> </a:t>
            </a:r>
            <a:r>
              <a:rPr lang="en-US" sz="1800" dirty="0" err="1" smtClean="0"/>
              <a:t>qëllime</a:t>
            </a:r>
            <a:r>
              <a:rPr lang="en-US" sz="1800" dirty="0" smtClean="0"/>
              <a:t> </a:t>
            </a:r>
            <a:r>
              <a:rPr lang="en-US" sz="1800" dirty="0" err="1" smtClean="0"/>
              <a:t>ndëshkimore</a:t>
            </a:r>
            <a:r>
              <a:rPr lang="en-US" sz="1800" dirty="0" smtClean="0"/>
              <a:t>; </a:t>
            </a:r>
            <a:r>
              <a:rPr lang="en-US" sz="1800" dirty="0" err="1" smtClean="0"/>
              <a:t>ai</a:t>
            </a:r>
            <a:r>
              <a:rPr lang="en-US" sz="1800" dirty="0" smtClean="0"/>
              <a:t> </a:t>
            </a:r>
            <a:r>
              <a:rPr lang="en-US" sz="1800" dirty="0" err="1" smtClean="0"/>
              <a:t>pasqyron</a:t>
            </a:r>
            <a:r>
              <a:rPr lang="en-US" sz="1800" dirty="0" smtClean="0"/>
              <a:t> </a:t>
            </a:r>
            <a:r>
              <a:rPr lang="en-US" sz="1800" dirty="0" err="1" smtClean="0"/>
              <a:t>reagimin</a:t>
            </a:r>
            <a:r>
              <a:rPr lang="en-US" sz="1800" dirty="0" smtClean="0"/>
              <a:t> e </a:t>
            </a:r>
            <a:r>
              <a:rPr lang="en-US" sz="1800" dirty="0" err="1" smtClean="0"/>
              <a:t>shoqërisë</a:t>
            </a:r>
            <a:r>
              <a:rPr lang="en-US" sz="1800" dirty="0" smtClean="0"/>
              <a:t> </a:t>
            </a:r>
            <a:r>
              <a:rPr lang="en-US" sz="1800" dirty="0" err="1" smtClean="0"/>
              <a:t>ndaj</a:t>
            </a:r>
            <a:r>
              <a:rPr lang="en-US" sz="1800" dirty="0" smtClean="0"/>
              <a:t> </a:t>
            </a:r>
            <a:r>
              <a:rPr lang="en-US" sz="1800" dirty="0" err="1" smtClean="0"/>
              <a:t>krimit</a:t>
            </a:r>
            <a:r>
              <a:rPr lang="en-US" sz="1800" dirty="0" smtClean="0"/>
              <a:t>, </a:t>
            </a:r>
            <a:r>
              <a:rPr lang="en-US" sz="1800" dirty="0" err="1" smtClean="0"/>
              <a:t>në</a:t>
            </a:r>
            <a:r>
              <a:rPr lang="en-US" sz="1800" dirty="0" smtClean="0"/>
              <a:t> </a:t>
            </a:r>
            <a:r>
              <a:rPr lang="en-US" sz="1800" dirty="0" err="1" smtClean="0"/>
              <a:t>kuptimin</a:t>
            </a:r>
            <a:r>
              <a:rPr lang="en-US" sz="1800" dirty="0" smtClean="0"/>
              <a:t> </a:t>
            </a:r>
            <a:r>
              <a:rPr lang="en-US" sz="1800" dirty="0" err="1" smtClean="0"/>
              <a:t>që</a:t>
            </a:r>
            <a:r>
              <a:rPr lang="en-US" sz="1800" dirty="0" smtClean="0"/>
              <a:t> </a:t>
            </a:r>
            <a:r>
              <a:rPr lang="en-US" sz="1800" dirty="0" err="1" smtClean="0"/>
              <a:t>dëmi</a:t>
            </a:r>
            <a:r>
              <a:rPr lang="en-US" sz="1800" dirty="0" smtClean="0"/>
              <a:t> </a:t>
            </a:r>
            <a:r>
              <a:rPr lang="en-US" sz="1800" dirty="0" err="1" smtClean="0"/>
              <a:t>i</a:t>
            </a:r>
            <a:r>
              <a:rPr lang="en-US" sz="1800" dirty="0" smtClean="0"/>
              <a:t> </a:t>
            </a:r>
            <a:r>
              <a:rPr lang="en-US" sz="1800" dirty="0" err="1" smtClean="0"/>
              <a:t>shkaktuar</a:t>
            </a:r>
            <a:r>
              <a:rPr lang="en-US" sz="1800" dirty="0" smtClean="0"/>
              <a:t> </a:t>
            </a:r>
            <a:r>
              <a:rPr lang="en-US" sz="1800" dirty="0" err="1" smtClean="0"/>
              <a:t>duhet</a:t>
            </a:r>
            <a:r>
              <a:rPr lang="en-US" sz="1800" dirty="0" smtClean="0"/>
              <a:t> </a:t>
            </a:r>
            <a:r>
              <a:rPr lang="en-US" sz="1800" dirty="0" err="1" smtClean="0"/>
              <a:t>të</a:t>
            </a:r>
            <a:r>
              <a:rPr lang="en-US" sz="1800" dirty="0" smtClean="0"/>
              <a:t> </a:t>
            </a:r>
            <a:r>
              <a:rPr lang="en-US" sz="1800" dirty="0" err="1" smtClean="0"/>
              <a:t>çdëmtohet</a:t>
            </a:r>
            <a:r>
              <a:rPr lang="en-US" sz="1800" dirty="0" smtClean="0"/>
              <a:t>; </a:t>
            </a:r>
            <a:r>
              <a:rPr lang="en-US" sz="1800" dirty="0" err="1" smtClean="0"/>
              <a:t>kjo</a:t>
            </a:r>
            <a:r>
              <a:rPr lang="en-US" sz="1800" dirty="0" smtClean="0"/>
              <a:t> </a:t>
            </a:r>
            <a:r>
              <a:rPr lang="en-US" sz="1800" dirty="0" err="1" smtClean="0"/>
              <a:t>masë</a:t>
            </a:r>
            <a:r>
              <a:rPr lang="en-US" sz="1800" dirty="0" smtClean="0"/>
              <a:t> </a:t>
            </a:r>
            <a:r>
              <a:rPr lang="en-US" sz="1800" dirty="0" err="1" smtClean="0"/>
              <a:t>relativizoi</a:t>
            </a:r>
            <a:r>
              <a:rPr lang="en-US" sz="1800" dirty="0" smtClean="0"/>
              <a:t> </a:t>
            </a:r>
            <a:r>
              <a:rPr lang="en-US" sz="1800" dirty="0" err="1" smtClean="0"/>
              <a:t>pafajësinë</a:t>
            </a:r>
            <a:r>
              <a:rPr lang="en-US" sz="1800" dirty="0" smtClean="0"/>
              <a:t> e </a:t>
            </a:r>
            <a:r>
              <a:rPr lang="en-US" sz="1800" dirty="0" err="1" smtClean="0"/>
              <a:t>tij</a:t>
            </a:r>
            <a:r>
              <a:rPr lang="en-US" sz="1800" dirty="0" smtClean="0"/>
              <a:t>, </a:t>
            </a:r>
            <a:r>
              <a:rPr lang="en-US" sz="1800" dirty="0" err="1" smtClean="0"/>
              <a:t>të</a:t>
            </a:r>
            <a:r>
              <a:rPr lang="en-US" sz="1800" dirty="0" smtClean="0"/>
              <a:t> </a:t>
            </a:r>
            <a:r>
              <a:rPr lang="en-US" sz="1800" dirty="0" err="1" smtClean="0"/>
              <a:t>fituar</a:t>
            </a:r>
            <a:r>
              <a:rPr lang="en-US" sz="1800" dirty="0" smtClean="0"/>
              <a:t> </a:t>
            </a:r>
            <a:r>
              <a:rPr lang="en-US" sz="1800" dirty="0" err="1" smtClean="0"/>
              <a:t>në</a:t>
            </a:r>
            <a:r>
              <a:rPr lang="en-US" sz="1800" dirty="0" smtClean="0"/>
              <a:t> </a:t>
            </a:r>
            <a:r>
              <a:rPr lang="en-US" sz="1800" dirty="0" err="1" smtClean="0"/>
              <a:t>procesin</a:t>
            </a:r>
            <a:r>
              <a:rPr lang="en-US" sz="1800" dirty="0" smtClean="0"/>
              <a:t> penal;</a:t>
            </a:r>
            <a:br>
              <a:rPr lang="en-US" sz="1800" dirty="0" smtClean="0"/>
            </a:br>
            <a:r>
              <a:rPr lang="en-US" sz="1800" dirty="0" smtClean="0"/>
              <a:t>2- </a:t>
            </a:r>
            <a:r>
              <a:rPr lang="en-US" sz="1800" dirty="0" err="1" smtClean="0"/>
              <a:t>Gjykata</a:t>
            </a:r>
            <a:r>
              <a:rPr lang="en-US" sz="1800" dirty="0" smtClean="0"/>
              <a:t> e </a:t>
            </a:r>
            <a:r>
              <a:rPr lang="en-US" sz="1800" dirty="0" err="1" smtClean="0"/>
              <a:t>Lartë</a:t>
            </a:r>
            <a:r>
              <a:rPr lang="en-US" sz="1800" dirty="0" smtClean="0"/>
              <a:t> u </a:t>
            </a:r>
            <a:r>
              <a:rPr lang="en-US" sz="1800" dirty="0" err="1" smtClean="0"/>
              <a:t>investua</a:t>
            </a:r>
            <a:r>
              <a:rPr lang="en-US" sz="1800" dirty="0" smtClean="0"/>
              <a:t> </a:t>
            </a:r>
            <a:r>
              <a:rPr lang="en-US" sz="1800" dirty="0" err="1" smtClean="0"/>
              <a:t>në</a:t>
            </a:r>
            <a:r>
              <a:rPr lang="en-US" sz="1800" dirty="0" smtClean="0"/>
              <a:t> </a:t>
            </a:r>
            <a:r>
              <a:rPr lang="en-US" sz="1800" dirty="0" err="1" smtClean="0"/>
              <a:t>drejtim</a:t>
            </a:r>
            <a:r>
              <a:rPr lang="en-US" sz="1800" dirty="0" smtClean="0"/>
              <a:t> </a:t>
            </a:r>
            <a:r>
              <a:rPr lang="en-US" sz="1800" dirty="0" err="1" smtClean="0"/>
              <a:t>të</a:t>
            </a:r>
            <a:r>
              <a:rPr lang="en-US" sz="1800" dirty="0" smtClean="0"/>
              <a:t> </a:t>
            </a:r>
            <a:r>
              <a:rPr lang="en-US" sz="1800" dirty="0" err="1" smtClean="0"/>
              <a:t>provueshmërisë</a:t>
            </a:r>
            <a:r>
              <a:rPr lang="en-US" sz="1800" dirty="0" smtClean="0"/>
              <a:t> </a:t>
            </a:r>
            <a:r>
              <a:rPr lang="en-US" sz="1800" dirty="0" err="1" smtClean="0"/>
              <a:t>së</a:t>
            </a:r>
            <a:r>
              <a:rPr lang="en-US" sz="1800" dirty="0" smtClean="0"/>
              <a:t> </a:t>
            </a:r>
            <a:r>
              <a:rPr lang="en-US" sz="1800" dirty="0" err="1" smtClean="0"/>
              <a:t>një</a:t>
            </a:r>
            <a:r>
              <a:rPr lang="en-US" sz="1800" dirty="0" smtClean="0"/>
              <a:t> </a:t>
            </a:r>
            <a:r>
              <a:rPr lang="en-US" sz="1800" dirty="0" err="1" smtClean="0"/>
              <a:t>lloj</a:t>
            </a:r>
            <a:r>
              <a:rPr lang="en-US" sz="1800" dirty="0" smtClean="0"/>
              <a:t> </a:t>
            </a:r>
            <a:r>
              <a:rPr lang="en-US" sz="1800" dirty="0" err="1" smtClean="0"/>
              <a:t>forme</a:t>
            </a:r>
            <a:r>
              <a:rPr lang="en-US" sz="1800" dirty="0" smtClean="0"/>
              <a:t> </a:t>
            </a:r>
            <a:r>
              <a:rPr lang="en-US" sz="1800" dirty="0" err="1" smtClean="0"/>
              <a:t>fajësie</a:t>
            </a:r>
            <a:r>
              <a:rPr lang="en-US" sz="1800" dirty="0" smtClean="0"/>
              <a:t>. </a:t>
            </a:r>
            <a:r>
              <a:rPr lang="en-US" sz="1800" dirty="0" err="1" smtClean="0"/>
              <a:t>Përfundimi</a:t>
            </a:r>
            <a:r>
              <a:rPr lang="en-US" sz="1800" dirty="0" smtClean="0"/>
              <a:t> se </a:t>
            </a:r>
            <a:r>
              <a:rPr lang="en-US" sz="1800" dirty="0" err="1" smtClean="0"/>
              <a:t>ishte</a:t>
            </a:r>
            <a:r>
              <a:rPr lang="en-US" sz="1800" dirty="0" smtClean="0"/>
              <a:t> </a:t>
            </a:r>
            <a:r>
              <a:rPr lang="en-US" sz="1800" i="1" dirty="0" smtClean="0"/>
              <a:t>“</a:t>
            </a:r>
            <a:r>
              <a:rPr lang="en-US" sz="1800" i="1" dirty="0" err="1" smtClean="0"/>
              <a:t>qartësisht</a:t>
            </a:r>
            <a:r>
              <a:rPr lang="en-US" sz="1800" i="1" dirty="0" smtClean="0"/>
              <a:t> e </a:t>
            </a:r>
            <a:r>
              <a:rPr lang="en-US" sz="1800" i="1" dirty="0" err="1" smtClean="0"/>
              <a:t>mundshme</a:t>
            </a:r>
            <a:r>
              <a:rPr lang="en-US" sz="1800" i="1" dirty="0" smtClean="0"/>
              <a:t>”</a:t>
            </a:r>
            <a:r>
              <a:rPr lang="en-US" sz="1800" dirty="0" smtClean="0"/>
              <a:t> </a:t>
            </a:r>
            <a:r>
              <a:rPr lang="en-US" sz="1800" dirty="0" err="1" smtClean="0"/>
              <a:t>që</a:t>
            </a:r>
            <a:r>
              <a:rPr lang="en-US" sz="1800" dirty="0" smtClean="0"/>
              <a:t> </a:t>
            </a:r>
            <a:r>
              <a:rPr lang="en-US" sz="1800" dirty="0" err="1" smtClean="0"/>
              <a:t>kërkuesi</a:t>
            </a:r>
            <a:r>
              <a:rPr lang="en-US" sz="1800" dirty="0" smtClean="0"/>
              <a:t> </a:t>
            </a:r>
            <a:r>
              <a:rPr lang="en-US" sz="1800" dirty="0" err="1" smtClean="0"/>
              <a:t>pati</a:t>
            </a:r>
            <a:r>
              <a:rPr lang="en-US" sz="1800" dirty="0" smtClean="0"/>
              <a:t> </a:t>
            </a:r>
            <a:r>
              <a:rPr lang="en-US" sz="1800" dirty="0" err="1" smtClean="0"/>
              <a:t>ushtruar</a:t>
            </a:r>
            <a:r>
              <a:rPr lang="en-US" sz="1800" dirty="0" smtClean="0"/>
              <a:t> </a:t>
            </a:r>
            <a:r>
              <a:rPr lang="en-US" sz="1800" dirty="0" err="1" smtClean="0"/>
              <a:t>dhunë</a:t>
            </a:r>
            <a:r>
              <a:rPr lang="en-US" sz="1800" dirty="0" smtClean="0"/>
              <a:t> </a:t>
            </a:r>
            <a:r>
              <a:rPr lang="en-US" sz="1800" dirty="0" err="1" smtClean="0"/>
              <a:t>seksuale</a:t>
            </a:r>
            <a:r>
              <a:rPr lang="en-US" sz="1800" dirty="0" smtClean="0"/>
              <a:t> </a:t>
            </a:r>
            <a:r>
              <a:rPr lang="en-US" sz="1800" dirty="0" err="1" smtClean="0"/>
              <a:t>ndaj</a:t>
            </a:r>
            <a:r>
              <a:rPr lang="en-US" sz="1800" dirty="0" smtClean="0"/>
              <a:t> G., </a:t>
            </a:r>
            <a:r>
              <a:rPr lang="en-US" sz="1800" dirty="0" err="1" smtClean="0"/>
              <a:t>ky</a:t>
            </a:r>
            <a:r>
              <a:rPr lang="en-US" sz="1800" dirty="0" smtClean="0"/>
              <a:t> </a:t>
            </a:r>
            <a:r>
              <a:rPr lang="en-US" sz="1800" dirty="0" err="1" smtClean="0"/>
              <a:t>është</a:t>
            </a:r>
            <a:r>
              <a:rPr lang="en-US" sz="1800" dirty="0" smtClean="0"/>
              <a:t> </a:t>
            </a:r>
            <a:r>
              <a:rPr lang="en-US" sz="1800" dirty="0" err="1" smtClean="0"/>
              <a:t>i</a:t>
            </a:r>
            <a:r>
              <a:rPr lang="en-US" sz="1800" dirty="0" smtClean="0"/>
              <a:t> </a:t>
            </a:r>
            <a:r>
              <a:rPr lang="en-US" sz="1800" dirty="0" err="1" smtClean="0"/>
              <a:t>barasvlefshëm</a:t>
            </a:r>
            <a:r>
              <a:rPr lang="en-US" sz="1800" dirty="0" smtClean="0"/>
              <a:t> me </a:t>
            </a:r>
            <a:r>
              <a:rPr lang="en-US" sz="1800" dirty="0" err="1" smtClean="0"/>
              <a:t>një</a:t>
            </a:r>
            <a:r>
              <a:rPr lang="en-US" sz="1800" dirty="0" smtClean="0"/>
              <a:t> </a:t>
            </a:r>
            <a:r>
              <a:rPr lang="en-US" sz="1800" dirty="0" err="1" smtClean="0"/>
              <a:t>konstatim</a:t>
            </a:r>
            <a:r>
              <a:rPr lang="en-US" sz="1800" dirty="0" smtClean="0"/>
              <a:t> </a:t>
            </a:r>
            <a:r>
              <a:rPr lang="en-US" sz="1800" dirty="0" err="1" smtClean="0"/>
              <a:t>të</a:t>
            </a:r>
            <a:r>
              <a:rPr lang="en-US" sz="1800" dirty="0" smtClean="0"/>
              <a:t> </a:t>
            </a:r>
            <a:r>
              <a:rPr lang="en-US" sz="1800" dirty="0" err="1" smtClean="0"/>
              <a:t>natyrës</a:t>
            </a:r>
            <a:r>
              <a:rPr lang="en-US" sz="1800" dirty="0" smtClean="0"/>
              <a:t> </a:t>
            </a:r>
            <a:r>
              <a:rPr lang="en-US" sz="1800" dirty="0" err="1" smtClean="0"/>
              <a:t>penale</a:t>
            </a:r>
            <a:r>
              <a:rPr lang="en-US" sz="1800" dirty="0" smtClean="0"/>
              <a:t>, </a:t>
            </a:r>
            <a:r>
              <a:rPr lang="en-US" sz="1800" dirty="0" err="1" smtClean="0"/>
              <a:t>që</a:t>
            </a:r>
            <a:r>
              <a:rPr lang="en-US" sz="1800" dirty="0" smtClean="0"/>
              <a:t> </a:t>
            </a:r>
            <a:r>
              <a:rPr lang="en-US" sz="1800" dirty="0" err="1" smtClean="0"/>
              <a:t>vjen</a:t>
            </a:r>
            <a:r>
              <a:rPr lang="en-US" sz="1800" dirty="0" smtClean="0"/>
              <a:t> </a:t>
            </a:r>
            <a:r>
              <a:rPr lang="en-US" sz="1800" dirty="0" err="1" smtClean="0"/>
              <a:t>ndesh</a:t>
            </a:r>
            <a:r>
              <a:rPr lang="en-US" sz="1800" dirty="0" smtClean="0"/>
              <a:t> me </a:t>
            </a:r>
            <a:r>
              <a:rPr lang="en-US" sz="1800" dirty="0" err="1" smtClean="0"/>
              <a:t>prezumimin</a:t>
            </a:r>
            <a:r>
              <a:rPr lang="en-US" sz="1800" dirty="0" smtClean="0"/>
              <a:t> e </a:t>
            </a:r>
            <a:r>
              <a:rPr lang="en-US" sz="1800" dirty="0" err="1" smtClean="0"/>
              <a:t>pafajësisë</a:t>
            </a:r>
            <a:r>
              <a:rPr lang="en-US" sz="1800" dirty="0" smtClean="0"/>
              <a:t>. </a:t>
            </a:r>
            <a:br>
              <a:rPr lang="en-US" sz="1800" dirty="0" smtClean="0"/>
            </a:br>
            <a:r>
              <a:rPr lang="en-US" sz="1800" dirty="0" smtClean="0"/>
              <a:t>3- </a:t>
            </a:r>
            <a:r>
              <a:rPr lang="en-US" sz="1800" dirty="0" err="1" smtClean="0"/>
              <a:t>Fakti</a:t>
            </a:r>
            <a:r>
              <a:rPr lang="en-US" sz="1800" dirty="0" smtClean="0"/>
              <a:t> </a:t>
            </a:r>
            <a:r>
              <a:rPr lang="en-US" sz="1800" dirty="0" err="1" smtClean="0"/>
              <a:t>që</a:t>
            </a:r>
            <a:r>
              <a:rPr lang="en-US" sz="1800" dirty="0" smtClean="0"/>
              <a:t> </a:t>
            </a:r>
            <a:r>
              <a:rPr lang="en-US" sz="1800" dirty="0" err="1" smtClean="0"/>
              <a:t>vendimi</a:t>
            </a:r>
            <a:r>
              <a:rPr lang="en-US" sz="1800" dirty="0" smtClean="0"/>
              <a:t> u </a:t>
            </a:r>
            <a:r>
              <a:rPr lang="en-US" sz="1800" dirty="0" err="1" smtClean="0"/>
              <a:t>mbështet</a:t>
            </a:r>
            <a:r>
              <a:rPr lang="en-US" sz="1800" dirty="0" smtClean="0"/>
              <a:t> </a:t>
            </a:r>
            <a:r>
              <a:rPr lang="en-US" sz="1800" dirty="0" err="1" smtClean="0"/>
              <a:t>gjerësisht</a:t>
            </a:r>
            <a:r>
              <a:rPr lang="en-US" sz="1800" dirty="0" smtClean="0"/>
              <a:t> </a:t>
            </a:r>
            <a:r>
              <a:rPr lang="en-US" sz="1800" dirty="0" err="1" smtClean="0"/>
              <a:t>në</a:t>
            </a:r>
            <a:r>
              <a:rPr lang="en-US" sz="1800" dirty="0" smtClean="0"/>
              <a:t> </a:t>
            </a:r>
            <a:r>
              <a:rPr lang="en-US" sz="1800" dirty="0" err="1" smtClean="0"/>
              <a:t>provat</a:t>
            </a:r>
            <a:r>
              <a:rPr lang="en-US" sz="1800" dirty="0" smtClean="0"/>
              <a:t> e </a:t>
            </a:r>
            <a:r>
              <a:rPr lang="en-US" sz="1800" dirty="0" err="1" smtClean="0"/>
              <a:t>marra</a:t>
            </a:r>
            <a:r>
              <a:rPr lang="en-US" sz="1800" dirty="0" smtClean="0"/>
              <a:t> </a:t>
            </a:r>
            <a:r>
              <a:rPr lang="en-US" sz="1800" dirty="0" err="1" smtClean="0"/>
              <a:t>gjatë</a:t>
            </a:r>
            <a:r>
              <a:rPr lang="en-US" sz="1800" dirty="0" smtClean="0"/>
              <a:t> </a:t>
            </a:r>
            <a:r>
              <a:rPr lang="en-US" sz="1800" dirty="0" err="1" smtClean="0"/>
              <a:t>gjykimit</a:t>
            </a:r>
            <a:r>
              <a:rPr lang="en-US" sz="1800" dirty="0" smtClean="0"/>
              <a:t> penal </a:t>
            </a:r>
            <a:r>
              <a:rPr lang="en-US" sz="1800" dirty="0" err="1" smtClean="0"/>
              <a:t>në</a:t>
            </a:r>
            <a:r>
              <a:rPr lang="en-US" sz="1800" dirty="0" smtClean="0"/>
              <a:t> </a:t>
            </a:r>
            <a:r>
              <a:rPr lang="en-US" sz="1800" dirty="0" err="1" smtClean="0"/>
              <a:t>Apel</a:t>
            </a:r>
            <a:r>
              <a:rPr lang="en-US" sz="1800" dirty="0" smtClean="0"/>
              <a:t>, </a:t>
            </a:r>
            <a:r>
              <a:rPr lang="en-US" sz="1800" dirty="0" err="1" smtClean="0"/>
              <a:t>demonstroi</a:t>
            </a:r>
            <a:r>
              <a:rPr lang="en-US" sz="1800" dirty="0" smtClean="0"/>
              <a:t> </a:t>
            </a:r>
            <a:r>
              <a:rPr lang="en-US" sz="1800" dirty="0" err="1" smtClean="0"/>
              <a:t>lidhje</a:t>
            </a:r>
            <a:r>
              <a:rPr lang="en-US" sz="1800" dirty="0" smtClean="0"/>
              <a:t> </a:t>
            </a:r>
            <a:r>
              <a:rPr lang="en-US" sz="1800" dirty="0" err="1" smtClean="0"/>
              <a:t>të</a:t>
            </a:r>
            <a:r>
              <a:rPr lang="en-US" sz="1800" dirty="0" smtClean="0"/>
              <a:t> </a:t>
            </a:r>
            <a:r>
              <a:rPr lang="en-US" sz="1800" dirty="0" err="1" smtClean="0"/>
              <a:t>ngushtë</a:t>
            </a:r>
            <a:r>
              <a:rPr lang="en-US" sz="1800" dirty="0" smtClean="0"/>
              <a:t> </a:t>
            </a:r>
            <a:r>
              <a:rPr lang="en-US" sz="1800" dirty="0" err="1" smtClean="0"/>
              <a:t>mes</a:t>
            </a:r>
            <a:r>
              <a:rPr lang="en-US" sz="1800" dirty="0" smtClean="0"/>
              <a:t> </a:t>
            </a:r>
            <a:r>
              <a:rPr lang="en-US" sz="1800" dirty="0" err="1" smtClean="0"/>
              <a:t>procedurës</a:t>
            </a:r>
            <a:r>
              <a:rPr lang="en-US" sz="1800" dirty="0" smtClean="0"/>
              <a:t> </a:t>
            </a:r>
            <a:r>
              <a:rPr lang="en-US" sz="1800" dirty="0" err="1" smtClean="0"/>
              <a:t>penale</a:t>
            </a:r>
            <a:r>
              <a:rPr lang="en-US" sz="1800" dirty="0" smtClean="0"/>
              <a:t> me </a:t>
            </a:r>
            <a:r>
              <a:rPr lang="en-US" sz="1800" dirty="0" err="1" smtClean="0"/>
              <a:t>atë</a:t>
            </a:r>
            <a:r>
              <a:rPr lang="en-US" sz="1800" dirty="0" smtClean="0"/>
              <a:t> </a:t>
            </a:r>
            <a:r>
              <a:rPr lang="en-US" sz="1800" dirty="0" err="1" smtClean="0"/>
              <a:t>civile</a:t>
            </a:r>
            <a:r>
              <a:rPr lang="en-US" sz="1800" dirty="0" smtClean="0"/>
              <a:t> </a:t>
            </a:r>
            <a:r>
              <a:rPr lang="en-US" sz="1800" dirty="0" err="1" smtClean="0"/>
              <a:t>të</a:t>
            </a:r>
            <a:r>
              <a:rPr lang="en-US" sz="1800" dirty="0" smtClean="0"/>
              <a:t> </a:t>
            </a:r>
            <a:r>
              <a:rPr lang="en-US" sz="1800" dirty="0" err="1" smtClean="0"/>
              <a:t>kërkimit</a:t>
            </a:r>
            <a:r>
              <a:rPr lang="en-US" sz="1800" dirty="0" smtClean="0"/>
              <a:t> </a:t>
            </a:r>
            <a:r>
              <a:rPr lang="en-US" sz="1800" dirty="0" err="1" smtClean="0"/>
              <a:t>të</a:t>
            </a:r>
            <a:r>
              <a:rPr lang="en-US" sz="1800" dirty="0" smtClean="0"/>
              <a:t> </a:t>
            </a:r>
            <a:r>
              <a:rPr lang="en-US" sz="1800" dirty="0" err="1" smtClean="0"/>
              <a:t>dëmit</a:t>
            </a:r>
            <a:r>
              <a:rPr lang="en-US" sz="1800" dirty="0" smtClean="0"/>
              <a:t>; </a:t>
            </a:r>
            <a:r>
              <a:rPr lang="en-US" sz="1800" dirty="0" err="1" smtClean="0"/>
              <a:t>ndaj</a:t>
            </a:r>
            <a:r>
              <a:rPr lang="en-US" sz="1800" dirty="0" smtClean="0"/>
              <a:t> </a:t>
            </a:r>
            <a:r>
              <a:rPr lang="en-US" sz="1800" dirty="0" err="1" smtClean="0"/>
              <a:t>neni</a:t>
            </a:r>
            <a:r>
              <a:rPr lang="en-US" sz="1800" dirty="0" smtClean="0"/>
              <a:t> 6.2, </a:t>
            </a:r>
            <a:r>
              <a:rPr lang="en-US" sz="1800" dirty="0" err="1" smtClean="0"/>
              <a:t>i</a:t>
            </a:r>
            <a:r>
              <a:rPr lang="en-US" sz="1800" dirty="0" smtClean="0"/>
              <a:t> </a:t>
            </a:r>
            <a:r>
              <a:rPr lang="en-US" sz="1800" dirty="0" err="1" smtClean="0"/>
              <a:t>cili</a:t>
            </a:r>
            <a:r>
              <a:rPr lang="en-US" sz="1800" dirty="0" smtClean="0"/>
              <a:t> </a:t>
            </a:r>
            <a:r>
              <a:rPr lang="en-US" sz="1800" dirty="0" err="1" smtClean="0"/>
              <a:t>duhej</a:t>
            </a:r>
            <a:r>
              <a:rPr lang="en-US" sz="1800" dirty="0" smtClean="0"/>
              <a:t> </a:t>
            </a:r>
            <a:r>
              <a:rPr lang="en-US" sz="1800" dirty="0" err="1" smtClean="0"/>
              <a:t>të</a:t>
            </a:r>
            <a:r>
              <a:rPr lang="en-US" sz="1800" dirty="0" smtClean="0"/>
              <a:t> </a:t>
            </a:r>
            <a:r>
              <a:rPr lang="en-US" sz="1800" dirty="0" err="1" smtClean="0"/>
              <a:t>gjente</a:t>
            </a:r>
            <a:r>
              <a:rPr lang="en-US" sz="1800" dirty="0" smtClean="0"/>
              <a:t> </a:t>
            </a:r>
            <a:r>
              <a:rPr lang="en-US" sz="1800" dirty="0" err="1" smtClean="0"/>
              <a:t>zbatim</a:t>
            </a:r>
            <a:r>
              <a:rPr lang="en-US" sz="1800" dirty="0" smtClean="0"/>
              <a:t> </a:t>
            </a:r>
            <a:r>
              <a:rPr lang="en-US" sz="1800" dirty="0" err="1" smtClean="0"/>
              <a:t>edhe</a:t>
            </a:r>
            <a:r>
              <a:rPr lang="en-US" sz="1800" dirty="0" smtClean="0"/>
              <a:t> </a:t>
            </a:r>
            <a:r>
              <a:rPr lang="en-US" sz="1800" dirty="0" err="1" smtClean="0"/>
              <a:t>në</a:t>
            </a:r>
            <a:r>
              <a:rPr lang="en-US" sz="1800" dirty="0" smtClean="0"/>
              <a:t> </a:t>
            </a:r>
            <a:r>
              <a:rPr lang="en-US" sz="1800" dirty="0" err="1" smtClean="0"/>
              <a:t>këtë</a:t>
            </a:r>
            <a:r>
              <a:rPr lang="en-US" sz="1800" dirty="0" smtClean="0"/>
              <a:t> </a:t>
            </a:r>
            <a:r>
              <a:rPr lang="en-US" sz="1800" dirty="0" err="1" smtClean="0"/>
              <a:t>rast</a:t>
            </a:r>
            <a:r>
              <a:rPr lang="en-US" sz="1800" dirty="0" smtClean="0"/>
              <a:t>, u </a:t>
            </a:r>
            <a:r>
              <a:rPr lang="en-US" sz="1800" dirty="0" err="1" smtClean="0"/>
              <a:t>shkel</a:t>
            </a:r>
            <a:r>
              <a:rPr lang="en-US" sz="1800" dirty="0" smtClean="0"/>
              <a:t> </a:t>
            </a:r>
            <a:r>
              <a:rPr lang="en-US" sz="1800" dirty="0" err="1" smtClean="0"/>
              <a:t>nga</a:t>
            </a:r>
            <a:r>
              <a:rPr lang="en-US" sz="1800" dirty="0" smtClean="0"/>
              <a:t> GJL.</a:t>
            </a:r>
            <a:br>
              <a:rPr lang="en-US" sz="1800" dirty="0" smtClean="0"/>
            </a:br>
            <a:r>
              <a:rPr lang="en-US" sz="1800" dirty="0" smtClean="0"/>
              <a:t/>
            </a:r>
            <a:br>
              <a:rPr lang="en-US" sz="1800" dirty="0" smtClean="0"/>
            </a:br>
            <a:r>
              <a:rPr lang="en-US" sz="1800" b="1" dirty="0" err="1" smtClean="0"/>
              <a:t>Qeveria</a:t>
            </a:r>
            <a:r>
              <a:rPr lang="en-US" sz="1800" dirty="0" smtClean="0"/>
              <a:t>, </a:t>
            </a:r>
            <a:r>
              <a:rPr lang="en-US" sz="1800" dirty="0" err="1" smtClean="0"/>
              <a:t>parashtroi</a:t>
            </a:r>
            <a:r>
              <a:rPr lang="en-US" sz="1800" dirty="0" smtClean="0"/>
              <a:t> </a:t>
            </a:r>
            <a:r>
              <a:rPr lang="en-US" sz="1800" dirty="0" err="1" smtClean="0"/>
              <a:t>argumentet</a:t>
            </a:r>
            <a:r>
              <a:rPr lang="en-US" sz="1800" dirty="0" smtClean="0"/>
              <a:t> </a:t>
            </a:r>
            <a:r>
              <a:rPr lang="en-US" sz="1800" dirty="0" err="1" smtClean="0"/>
              <a:t>vijuese</a:t>
            </a:r>
            <a:r>
              <a:rPr lang="en-US" sz="1800" dirty="0" smtClean="0"/>
              <a:t>:</a:t>
            </a:r>
            <a:br>
              <a:rPr lang="en-US" sz="1800" dirty="0" smtClean="0"/>
            </a:br>
            <a:r>
              <a:rPr lang="en-US" sz="1800" dirty="0" smtClean="0"/>
              <a:t/>
            </a:r>
            <a:br>
              <a:rPr lang="en-US" sz="1800" dirty="0" smtClean="0"/>
            </a:br>
            <a:r>
              <a:rPr lang="en-US" sz="1800" dirty="0" smtClean="0"/>
              <a:t>1- </a:t>
            </a:r>
            <a:r>
              <a:rPr lang="en-US" sz="1800" dirty="0" err="1" smtClean="0"/>
              <a:t>kriteret</a:t>
            </a:r>
            <a:r>
              <a:rPr lang="en-US" sz="1800" dirty="0" smtClean="0"/>
              <a:t> </a:t>
            </a:r>
            <a:r>
              <a:rPr lang="en-US" sz="1800" dirty="0" err="1" smtClean="0"/>
              <a:t>për</a:t>
            </a:r>
            <a:r>
              <a:rPr lang="en-US" sz="1800" dirty="0" smtClean="0"/>
              <a:t> </a:t>
            </a:r>
            <a:r>
              <a:rPr lang="en-US" sz="1800" dirty="0" err="1" smtClean="0"/>
              <a:t>përcaktimin</a:t>
            </a:r>
            <a:r>
              <a:rPr lang="en-US" sz="1800" dirty="0" smtClean="0"/>
              <a:t> e </a:t>
            </a:r>
            <a:r>
              <a:rPr lang="en-US" sz="1800" dirty="0" err="1" smtClean="0"/>
              <a:t>përgjegjësisë</a:t>
            </a:r>
            <a:r>
              <a:rPr lang="en-US" sz="1800" dirty="0" smtClean="0"/>
              <a:t> </a:t>
            </a:r>
            <a:r>
              <a:rPr lang="en-US" sz="1800" dirty="0" err="1" smtClean="0"/>
              <a:t>penale</a:t>
            </a:r>
            <a:r>
              <a:rPr lang="en-US" sz="1800" dirty="0" smtClean="0"/>
              <a:t> </a:t>
            </a:r>
            <a:r>
              <a:rPr lang="en-US" sz="1800" dirty="0" err="1" smtClean="0"/>
              <a:t>dhe</a:t>
            </a:r>
            <a:r>
              <a:rPr lang="en-US" sz="1800" dirty="0" smtClean="0"/>
              <a:t> </a:t>
            </a:r>
            <a:r>
              <a:rPr lang="en-US" sz="1800" dirty="0" err="1" smtClean="0"/>
              <a:t>civile</a:t>
            </a:r>
            <a:r>
              <a:rPr lang="en-US" sz="1800" dirty="0" smtClean="0"/>
              <a:t> </a:t>
            </a:r>
            <a:r>
              <a:rPr lang="en-US" sz="1800" dirty="0" err="1" smtClean="0"/>
              <a:t>nuk</a:t>
            </a:r>
            <a:r>
              <a:rPr lang="en-US" sz="1800" dirty="0" smtClean="0"/>
              <a:t> </a:t>
            </a:r>
            <a:r>
              <a:rPr lang="en-US" sz="1800" dirty="0" err="1" smtClean="0"/>
              <a:t>janë</a:t>
            </a:r>
            <a:r>
              <a:rPr lang="en-US" sz="1800" dirty="0" smtClean="0"/>
              <a:t> </a:t>
            </a:r>
            <a:r>
              <a:rPr lang="en-US" sz="1800" dirty="0" err="1" smtClean="0"/>
              <a:t>identike</a:t>
            </a:r>
            <a:r>
              <a:rPr lang="en-US" sz="1800" dirty="0" smtClean="0"/>
              <a:t>, </a:t>
            </a:r>
            <a:r>
              <a:rPr lang="en-US" sz="1800" dirty="0" err="1" smtClean="0"/>
              <a:t>ndaj</a:t>
            </a:r>
            <a:r>
              <a:rPr lang="en-US" sz="1800" dirty="0" smtClean="0"/>
              <a:t> </a:t>
            </a:r>
            <a:r>
              <a:rPr lang="en-US" sz="1800" dirty="0" err="1" smtClean="0"/>
              <a:t>nuk</a:t>
            </a:r>
            <a:r>
              <a:rPr lang="en-US" sz="1800" dirty="0" smtClean="0"/>
              <a:t> </a:t>
            </a:r>
            <a:r>
              <a:rPr lang="en-US" sz="1800" dirty="0" err="1" smtClean="0"/>
              <a:t>zbatohet</a:t>
            </a:r>
            <a:r>
              <a:rPr lang="en-US" sz="1800" dirty="0" smtClean="0"/>
              <a:t> </a:t>
            </a:r>
            <a:r>
              <a:rPr lang="en-US" sz="1800" dirty="0" err="1" smtClean="0"/>
              <a:t>i</a:t>
            </a:r>
            <a:r>
              <a:rPr lang="en-US" sz="1800" dirty="0" smtClean="0"/>
              <a:t> </a:t>
            </a:r>
            <a:r>
              <a:rPr lang="en-US" sz="1800" dirty="0" err="1" smtClean="0"/>
              <a:t>njëjti</a:t>
            </a:r>
            <a:r>
              <a:rPr lang="en-US" sz="1800" dirty="0" smtClean="0"/>
              <a:t> standard prove;</a:t>
            </a:r>
            <a:br>
              <a:rPr lang="en-US" sz="1800" dirty="0" smtClean="0"/>
            </a:br>
            <a:r>
              <a:rPr lang="en-US" sz="1800" dirty="0" smtClean="0"/>
              <a:t>2- </a:t>
            </a:r>
            <a:r>
              <a:rPr lang="en-US" sz="1800" dirty="0" err="1" smtClean="0"/>
              <a:t>procedura</a:t>
            </a:r>
            <a:r>
              <a:rPr lang="en-US" sz="1800" dirty="0" smtClean="0"/>
              <a:t> </a:t>
            </a:r>
            <a:r>
              <a:rPr lang="en-US" sz="1800" dirty="0" err="1" smtClean="0"/>
              <a:t>për</a:t>
            </a:r>
            <a:r>
              <a:rPr lang="en-US" sz="1800" dirty="0" smtClean="0"/>
              <a:t> </a:t>
            </a:r>
            <a:r>
              <a:rPr lang="en-US" sz="1800" dirty="0" err="1" smtClean="0"/>
              <a:t>shpërblimin</a:t>
            </a:r>
            <a:r>
              <a:rPr lang="en-US" sz="1800" dirty="0" smtClean="0"/>
              <a:t> e </a:t>
            </a:r>
            <a:r>
              <a:rPr lang="en-US" sz="1800" dirty="0" err="1" smtClean="0"/>
              <a:t>dëmit</a:t>
            </a:r>
            <a:r>
              <a:rPr lang="en-US" sz="1800" dirty="0" smtClean="0"/>
              <a:t> </a:t>
            </a:r>
            <a:r>
              <a:rPr lang="en-US" sz="1800" dirty="0" err="1" smtClean="0"/>
              <a:t>nuk</a:t>
            </a:r>
            <a:r>
              <a:rPr lang="en-US" sz="1800" dirty="0" smtClean="0"/>
              <a:t> </a:t>
            </a:r>
            <a:r>
              <a:rPr lang="en-US" sz="1800" dirty="0" err="1" smtClean="0"/>
              <a:t>passjell</a:t>
            </a:r>
            <a:r>
              <a:rPr lang="en-US" sz="1800" dirty="0" smtClean="0"/>
              <a:t> </a:t>
            </a:r>
            <a:r>
              <a:rPr lang="en-US" sz="1800" dirty="0" err="1" smtClean="0"/>
              <a:t>asnjë</a:t>
            </a:r>
            <a:r>
              <a:rPr lang="en-US" sz="1800" dirty="0" smtClean="0"/>
              <a:t> </a:t>
            </a:r>
            <a:r>
              <a:rPr lang="en-US" sz="1800" dirty="0" err="1" smtClean="0"/>
              <a:t>lloj</a:t>
            </a:r>
            <a:r>
              <a:rPr lang="en-US" sz="1800" dirty="0" smtClean="0"/>
              <a:t> </a:t>
            </a:r>
            <a:r>
              <a:rPr lang="en-US" sz="1800" dirty="0" err="1" smtClean="0"/>
              <a:t>rishikimi</a:t>
            </a:r>
            <a:r>
              <a:rPr lang="en-US" sz="1800" dirty="0" smtClean="0"/>
              <a:t> </a:t>
            </a:r>
            <a:r>
              <a:rPr lang="en-US" sz="1800" dirty="0" err="1" smtClean="0"/>
              <a:t>të</a:t>
            </a:r>
            <a:r>
              <a:rPr lang="en-US" sz="1800" dirty="0" smtClean="0"/>
              <a:t> </a:t>
            </a:r>
            <a:r>
              <a:rPr lang="en-US" sz="1800" dirty="0" err="1" smtClean="0"/>
              <a:t>përgjegjësisë</a:t>
            </a:r>
            <a:r>
              <a:rPr lang="en-US" sz="1800" dirty="0" smtClean="0"/>
              <a:t> </a:t>
            </a:r>
            <a:r>
              <a:rPr lang="en-US" sz="1800" dirty="0" err="1" smtClean="0"/>
              <a:t>penale</a:t>
            </a:r>
            <a:r>
              <a:rPr lang="en-US" sz="1800" dirty="0" smtClean="0"/>
              <a:t> </a:t>
            </a:r>
            <a:r>
              <a:rPr lang="en-US" sz="1800" dirty="0" err="1" smtClean="0"/>
              <a:t>të</a:t>
            </a:r>
            <a:r>
              <a:rPr lang="en-US" sz="1800" dirty="0" smtClean="0"/>
              <a:t> </a:t>
            </a:r>
            <a:r>
              <a:rPr lang="en-US" sz="1800" dirty="0" err="1" smtClean="0"/>
              <a:t>kërkuesit</a:t>
            </a:r>
            <a:r>
              <a:rPr lang="en-US" sz="1800" dirty="0" smtClean="0"/>
              <a:t>;</a:t>
            </a:r>
            <a:br>
              <a:rPr lang="en-US" sz="1800" dirty="0" smtClean="0"/>
            </a:br>
            <a:r>
              <a:rPr lang="en-US" sz="1800" dirty="0" smtClean="0"/>
              <a:t>3- </a:t>
            </a:r>
            <a:r>
              <a:rPr lang="en-US" sz="1800" dirty="0" err="1" smtClean="0"/>
              <a:t>prezumimi</a:t>
            </a:r>
            <a:r>
              <a:rPr lang="en-US" sz="1800" dirty="0" smtClean="0"/>
              <a:t> </a:t>
            </a:r>
            <a:r>
              <a:rPr lang="en-US" sz="1800" dirty="0" err="1" smtClean="0"/>
              <a:t>i</a:t>
            </a:r>
            <a:r>
              <a:rPr lang="en-US" sz="1800" dirty="0" smtClean="0"/>
              <a:t> </a:t>
            </a:r>
            <a:r>
              <a:rPr lang="en-US" sz="1800" dirty="0" err="1" smtClean="0"/>
              <a:t>pafajësisë</a:t>
            </a:r>
            <a:r>
              <a:rPr lang="en-US" sz="1800" dirty="0" smtClean="0"/>
              <a:t> </a:t>
            </a:r>
            <a:r>
              <a:rPr lang="en-US" sz="1800" dirty="0" err="1" smtClean="0"/>
              <a:t>në</a:t>
            </a:r>
            <a:r>
              <a:rPr lang="en-US" sz="1800" dirty="0" smtClean="0"/>
              <a:t> </a:t>
            </a:r>
            <a:r>
              <a:rPr lang="en-US" sz="1800" dirty="0" err="1" smtClean="0"/>
              <a:t>penale</a:t>
            </a:r>
            <a:r>
              <a:rPr lang="en-US" sz="1800" dirty="0" smtClean="0"/>
              <a:t>, </a:t>
            </a:r>
            <a:r>
              <a:rPr lang="en-US" sz="1800" dirty="0" err="1" smtClean="0"/>
              <a:t>nuk</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përbëjë</a:t>
            </a:r>
            <a:r>
              <a:rPr lang="en-US" sz="1800" dirty="0" smtClean="0"/>
              <a:t> </a:t>
            </a:r>
            <a:r>
              <a:rPr lang="en-US" sz="1800" dirty="0" err="1" smtClean="0"/>
              <a:t>pengesë</a:t>
            </a:r>
            <a:r>
              <a:rPr lang="en-US" sz="1800" dirty="0" smtClean="0"/>
              <a:t> </a:t>
            </a:r>
            <a:r>
              <a:rPr lang="en-US" sz="1800" dirty="0" err="1" smtClean="0"/>
              <a:t>për</a:t>
            </a:r>
            <a:r>
              <a:rPr lang="en-US" sz="1800" dirty="0" smtClean="0"/>
              <a:t> </a:t>
            </a:r>
            <a:r>
              <a:rPr lang="en-US" sz="1800" dirty="0" err="1" smtClean="0"/>
              <a:t>shqyrtimin</a:t>
            </a:r>
            <a:r>
              <a:rPr lang="en-US" sz="1800" dirty="0" smtClean="0"/>
              <a:t> e </a:t>
            </a:r>
            <a:r>
              <a:rPr lang="en-US" sz="1800" dirty="0" err="1" smtClean="0"/>
              <a:t>pasojave</a:t>
            </a:r>
            <a:r>
              <a:rPr lang="en-US" sz="1800" dirty="0" smtClean="0"/>
              <a:t> </a:t>
            </a:r>
            <a:r>
              <a:rPr lang="en-US" sz="1800" dirty="0" err="1" smtClean="0"/>
              <a:t>civile</a:t>
            </a:r>
            <a:r>
              <a:rPr lang="en-US" sz="1800" dirty="0" smtClean="0"/>
              <a:t> </a:t>
            </a:r>
            <a:r>
              <a:rPr lang="en-US" sz="1800" dirty="0" err="1" smtClean="0"/>
              <a:t>të</a:t>
            </a:r>
            <a:r>
              <a:rPr lang="en-US" sz="1800" dirty="0" smtClean="0"/>
              <a:t> </a:t>
            </a:r>
            <a:r>
              <a:rPr lang="en-US" sz="1800" dirty="0" err="1" smtClean="0"/>
              <a:t>veprës</a:t>
            </a:r>
            <a:r>
              <a:rPr lang="en-US" sz="1800" dirty="0" smtClean="0"/>
              <a:t> </a:t>
            </a:r>
            <a:r>
              <a:rPr lang="en-US" sz="1800" dirty="0" err="1" smtClean="0"/>
              <a:t>nga</a:t>
            </a:r>
            <a:r>
              <a:rPr lang="en-US" sz="1800" dirty="0" smtClean="0"/>
              <a:t> </a:t>
            </a:r>
            <a:r>
              <a:rPr lang="en-US" sz="1800" dirty="0" err="1" smtClean="0"/>
              <a:t>gjykatat</a:t>
            </a:r>
            <a:r>
              <a:rPr lang="en-US" sz="1800" dirty="0" smtClean="0"/>
              <a:t>; </a:t>
            </a:r>
            <a:r>
              <a:rPr lang="en-US" sz="1800" dirty="0" err="1" smtClean="0"/>
              <a:t>përndryshe</a:t>
            </a:r>
            <a:r>
              <a:rPr lang="en-US" sz="1800" dirty="0" smtClean="0"/>
              <a:t>, </a:t>
            </a:r>
            <a:r>
              <a:rPr lang="en-US" sz="1800" dirty="0" err="1" smtClean="0"/>
              <a:t>viktimës</a:t>
            </a:r>
            <a:r>
              <a:rPr lang="en-US" sz="1800" dirty="0" smtClean="0"/>
              <a:t> </a:t>
            </a:r>
            <a:r>
              <a:rPr lang="en-US" sz="1800" dirty="0" err="1" smtClean="0"/>
              <a:t>që</a:t>
            </a:r>
            <a:r>
              <a:rPr lang="en-US" sz="1800" dirty="0" smtClean="0"/>
              <a:t> </a:t>
            </a:r>
            <a:r>
              <a:rPr lang="en-US" sz="1800" dirty="0" err="1" smtClean="0"/>
              <a:t>pretendon</a:t>
            </a:r>
            <a:r>
              <a:rPr lang="en-US" sz="1800" dirty="0" smtClean="0"/>
              <a:t> </a:t>
            </a:r>
            <a:r>
              <a:rPr lang="en-US" sz="1800" dirty="0" err="1" smtClean="0"/>
              <a:t>dëmin</a:t>
            </a:r>
            <a:r>
              <a:rPr lang="en-US" sz="1800" dirty="0" smtClean="0"/>
              <a:t> civil do </a:t>
            </a:r>
            <a:r>
              <a:rPr lang="en-US" sz="1800" dirty="0" err="1" smtClean="0"/>
              <a:t>t’i</a:t>
            </a:r>
            <a:r>
              <a:rPr lang="en-US" sz="1800" dirty="0" smtClean="0"/>
              <a:t> </a:t>
            </a:r>
            <a:r>
              <a:rPr lang="en-US" sz="1800" dirty="0" err="1" smtClean="0"/>
              <a:t>kufizohej</a:t>
            </a:r>
            <a:r>
              <a:rPr lang="en-US" sz="1800" dirty="0" smtClean="0"/>
              <a:t> e </a:t>
            </a:r>
            <a:r>
              <a:rPr lang="en-US" sz="1800" dirty="0" err="1" smtClean="0"/>
              <a:t>drejta</a:t>
            </a:r>
            <a:r>
              <a:rPr lang="en-US" sz="1800" dirty="0" smtClean="0"/>
              <a:t> e </a:t>
            </a:r>
            <a:r>
              <a:rPr lang="en-US" sz="1800" dirty="0" err="1" smtClean="0"/>
              <a:t>akscesit</a:t>
            </a:r>
            <a:r>
              <a:rPr lang="en-US" sz="1800" dirty="0" smtClean="0"/>
              <a:t> </a:t>
            </a:r>
            <a:r>
              <a:rPr lang="en-US" sz="1800" dirty="0" err="1" smtClean="0"/>
              <a:t>në</a:t>
            </a:r>
            <a:r>
              <a:rPr lang="en-US" sz="1800" dirty="0" smtClean="0"/>
              <a:t> </a:t>
            </a:r>
            <a:r>
              <a:rPr lang="en-US" sz="1800" dirty="0" err="1" smtClean="0"/>
              <a:t>gjykatë</a:t>
            </a:r>
            <a:r>
              <a:rPr lang="en-US" sz="1800" dirty="0" smtClean="0"/>
              <a:t>, </a:t>
            </a:r>
            <a:r>
              <a:rPr lang="en-US" sz="1800" dirty="0" err="1" smtClean="0"/>
              <a:t>që</a:t>
            </a:r>
            <a:r>
              <a:rPr lang="en-US" sz="1800" dirty="0" smtClean="0"/>
              <a:t> </a:t>
            </a:r>
            <a:r>
              <a:rPr lang="en-US" sz="1800" dirty="0" err="1" smtClean="0"/>
              <a:t>normon</a:t>
            </a:r>
            <a:r>
              <a:rPr lang="en-US" sz="1800" dirty="0" smtClean="0"/>
              <a:t> </a:t>
            </a:r>
            <a:r>
              <a:rPr lang="en-US" sz="1800" dirty="0" err="1" smtClean="0"/>
              <a:t>neni</a:t>
            </a:r>
            <a:r>
              <a:rPr lang="en-US" sz="1800" dirty="0" smtClean="0"/>
              <a:t> 6.1 </a:t>
            </a:r>
            <a:r>
              <a:rPr lang="en-US" sz="1800" dirty="0" err="1" smtClean="0"/>
              <a:t>i</a:t>
            </a:r>
            <a:r>
              <a:rPr lang="en-US" sz="1800" dirty="0" smtClean="0"/>
              <a:t> </a:t>
            </a:r>
            <a:r>
              <a:rPr lang="en-US" sz="1800" dirty="0" err="1" smtClean="0"/>
              <a:t>Konventës</a:t>
            </a:r>
            <a:r>
              <a:rPr lang="en-US" sz="1800" dirty="0" smtClean="0"/>
              <a:t>.</a:t>
            </a:r>
            <a:endParaRPr lang="en-US" sz="2200" b="1" dirty="0"/>
          </a:p>
        </p:txBody>
      </p:sp>
    </p:spTree>
    <p:extLst>
      <p:ext uri="{BB962C8B-B14F-4D97-AF65-F5344CB8AC3E}">
        <p14:creationId xmlns:p14="http://schemas.microsoft.com/office/powerpoint/2010/main" val="3877957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365124"/>
            <a:ext cx="11213432" cy="6308391"/>
          </a:xfrm>
        </p:spPr>
        <p:txBody>
          <a:bodyPr>
            <a:normAutofit fontScale="90000"/>
          </a:bodyPr>
          <a:lstStyle/>
          <a:p>
            <a:r>
              <a:rPr lang="en-US" sz="2200" b="1" dirty="0" smtClean="0"/>
              <a:t/>
            </a:r>
            <a:br>
              <a:rPr lang="en-US" sz="2200" b="1" dirty="0" smtClean="0"/>
            </a:br>
            <a:r>
              <a:rPr lang="en-US" sz="2200" b="1" dirty="0"/>
              <a:t/>
            </a:r>
            <a:br>
              <a:rPr lang="en-US" sz="2200" b="1" dirty="0"/>
            </a:br>
            <a:r>
              <a:rPr lang="en-US" sz="2200" b="1" dirty="0" smtClean="0"/>
              <a:t/>
            </a:r>
            <a:br>
              <a:rPr lang="en-US" sz="2200" b="1" dirty="0" smtClean="0"/>
            </a:br>
            <a:r>
              <a:rPr lang="en-US" sz="2200" b="1" dirty="0" smtClean="0"/>
              <a:t>VLERËSIMI I GJYKATËS</a:t>
            </a:r>
            <a:r>
              <a:rPr lang="en-US" sz="1800" dirty="0" smtClean="0"/>
              <a:t/>
            </a:r>
            <a:br>
              <a:rPr lang="en-US" sz="1800" dirty="0" smtClean="0"/>
            </a:br>
            <a:r>
              <a:rPr lang="en-US" sz="1800" dirty="0"/>
              <a:t/>
            </a:r>
            <a:br>
              <a:rPr lang="en-US" sz="1800" dirty="0"/>
            </a:br>
            <a:r>
              <a:rPr lang="en-US" sz="2000" dirty="0" err="1" smtClean="0"/>
              <a:t>Për</a:t>
            </a:r>
            <a:r>
              <a:rPr lang="en-US" sz="2000" dirty="0" smtClean="0"/>
              <a:t> </a:t>
            </a:r>
            <a:r>
              <a:rPr lang="en-US" sz="2000" dirty="0" err="1" smtClean="0"/>
              <a:t>të</a:t>
            </a:r>
            <a:r>
              <a:rPr lang="en-US" sz="2000" dirty="0" smtClean="0"/>
              <a:t> </a:t>
            </a:r>
            <a:r>
              <a:rPr lang="en-US" sz="2000" dirty="0" err="1" smtClean="0"/>
              <a:t>vlerësuar</a:t>
            </a:r>
            <a:r>
              <a:rPr lang="en-US" sz="2000" dirty="0" smtClean="0"/>
              <a:t> </a:t>
            </a:r>
            <a:r>
              <a:rPr lang="en-US" sz="2000" dirty="0" err="1" smtClean="0"/>
              <a:t>nëse</a:t>
            </a:r>
            <a:r>
              <a:rPr lang="en-US" sz="2000" dirty="0" smtClean="0"/>
              <a:t> </a:t>
            </a:r>
            <a:r>
              <a:rPr lang="en-US" sz="2000" dirty="0" err="1" smtClean="0"/>
              <a:t>një</a:t>
            </a:r>
            <a:r>
              <a:rPr lang="en-US" sz="2000" dirty="0" smtClean="0"/>
              <a:t> </a:t>
            </a:r>
            <a:r>
              <a:rPr lang="en-US" sz="2000" dirty="0" err="1" smtClean="0"/>
              <a:t>subjekt</a:t>
            </a:r>
            <a:r>
              <a:rPr lang="en-US" sz="2000" dirty="0" smtClean="0"/>
              <a:t> </a:t>
            </a:r>
            <a:r>
              <a:rPr lang="en-US" sz="2000" dirty="0" err="1" smtClean="0"/>
              <a:t>është</a:t>
            </a:r>
            <a:r>
              <a:rPr lang="en-US" sz="2000" dirty="0" smtClean="0"/>
              <a:t> </a:t>
            </a:r>
            <a:r>
              <a:rPr lang="en-US" sz="2000" dirty="0" err="1" smtClean="0"/>
              <a:t>akuzuar</a:t>
            </a:r>
            <a:r>
              <a:rPr lang="en-US" sz="2000" dirty="0" smtClean="0"/>
              <a:t> </a:t>
            </a:r>
            <a:r>
              <a:rPr lang="en-US" sz="2000" dirty="0" err="1" smtClean="0"/>
              <a:t>për</a:t>
            </a:r>
            <a:r>
              <a:rPr lang="en-US" sz="2000" dirty="0" smtClean="0"/>
              <a:t> </a:t>
            </a:r>
            <a:r>
              <a:rPr lang="en-US" sz="2000" dirty="0" err="1" smtClean="0"/>
              <a:t>kryerjen</a:t>
            </a:r>
            <a:r>
              <a:rPr lang="en-US" sz="2000" dirty="0" smtClean="0"/>
              <a:t> e </a:t>
            </a:r>
            <a:r>
              <a:rPr lang="en-US" sz="2000" dirty="0" err="1" smtClean="0"/>
              <a:t>një</a:t>
            </a:r>
            <a:r>
              <a:rPr lang="en-US" sz="2000" dirty="0" smtClean="0"/>
              <a:t> </a:t>
            </a:r>
            <a:r>
              <a:rPr lang="en-US" sz="2000" dirty="0" err="1" smtClean="0"/>
              <a:t>vepre</a:t>
            </a:r>
            <a:r>
              <a:rPr lang="en-US" sz="2000" dirty="0" smtClean="0"/>
              <a:t> </a:t>
            </a:r>
            <a:r>
              <a:rPr lang="en-US" sz="2000" dirty="0" err="1" smtClean="0"/>
              <a:t>penale</a:t>
            </a:r>
            <a:r>
              <a:rPr lang="en-US" sz="2000" dirty="0" smtClean="0"/>
              <a:t>, </a:t>
            </a:r>
            <a:r>
              <a:rPr lang="en-US" sz="2000" dirty="0" err="1" smtClean="0"/>
              <a:t>jurisprudenca</a:t>
            </a:r>
            <a:r>
              <a:rPr lang="en-US" sz="2000" dirty="0" smtClean="0"/>
              <a:t> e GJEDNJ-</a:t>
            </a:r>
            <a:r>
              <a:rPr lang="en-US" sz="2000" dirty="0" err="1" smtClean="0"/>
              <a:t>së</a:t>
            </a:r>
            <a:r>
              <a:rPr lang="en-US" sz="2000" dirty="0" smtClean="0"/>
              <a:t> </a:t>
            </a:r>
            <a:r>
              <a:rPr lang="en-US" sz="2000" dirty="0" err="1" smtClean="0"/>
              <a:t>orienton</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ndiqen</a:t>
            </a:r>
            <a:r>
              <a:rPr lang="en-US" sz="2000" dirty="0" smtClean="0"/>
              <a:t> tri </a:t>
            </a:r>
            <a:r>
              <a:rPr lang="en-US" sz="2000" dirty="0" err="1" smtClean="0"/>
              <a:t>kritere</a:t>
            </a:r>
            <a:r>
              <a:rPr lang="en-US" sz="2000" dirty="0" smtClean="0"/>
              <a:t>:</a:t>
            </a:r>
            <a:br>
              <a:rPr lang="en-US" sz="2000" dirty="0" smtClean="0"/>
            </a:br>
            <a:r>
              <a:rPr lang="en-US" sz="2000" dirty="0" smtClean="0"/>
              <a:t>(</a:t>
            </a:r>
            <a:r>
              <a:rPr lang="en-US" sz="2000" dirty="0" err="1" smtClean="0"/>
              <a:t>i</a:t>
            </a:r>
            <a:r>
              <a:rPr lang="en-US" sz="2000" dirty="0" smtClean="0"/>
              <a:t>)- </a:t>
            </a:r>
            <a:r>
              <a:rPr lang="en-US" sz="2000" dirty="0" err="1" smtClean="0"/>
              <a:t>cilësimi</a:t>
            </a:r>
            <a:r>
              <a:rPr lang="en-US" sz="2000" dirty="0" smtClean="0"/>
              <a:t> </a:t>
            </a:r>
            <a:r>
              <a:rPr lang="en-US" sz="2000" dirty="0" err="1" smtClean="0"/>
              <a:t>i</a:t>
            </a:r>
            <a:r>
              <a:rPr lang="en-US" sz="2000" dirty="0" smtClean="0"/>
              <a:t> </a:t>
            </a:r>
            <a:r>
              <a:rPr lang="en-US" sz="2000" dirty="0" err="1" smtClean="0"/>
              <a:t>procedurës</a:t>
            </a:r>
            <a:r>
              <a:rPr lang="en-US" sz="2000" dirty="0" smtClean="0"/>
              <a:t> </a:t>
            </a:r>
            <a:r>
              <a:rPr lang="en-US" sz="2000" dirty="0" err="1" smtClean="0"/>
              <a:t>në</a:t>
            </a:r>
            <a:r>
              <a:rPr lang="en-US" sz="2000" dirty="0" smtClean="0"/>
              <a:t> </a:t>
            </a:r>
            <a:r>
              <a:rPr lang="en-US" sz="2000" dirty="0" err="1" smtClean="0"/>
              <a:t>të</a:t>
            </a:r>
            <a:r>
              <a:rPr lang="en-US" sz="2000" dirty="0" smtClean="0"/>
              <a:t> </a:t>
            </a:r>
            <a:r>
              <a:rPr lang="en-US" sz="2000" dirty="0" err="1" smtClean="0"/>
              <a:t>drejtën</a:t>
            </a:r>
            <a:r>
              <a:rPr lang="en-US" sz="2000" dirty="0" smtClean="0"/>
              <a:t> </a:t>
            </a:r>
            <a:r>
              <a:rPr lang="en-US" sz="2000" dirty="0" err="1" smtClean="0"/>
              <a:t>kombëtare</a:t>
            </a:r>
            <a:r>
              <a:rPr lang="en-US" sz="2000" dirty="0" smtClean="0"/>
              <a:t>;</a:t>
            </a:r>
            <a:br>
              <a:rPr lang="en-US" sz="2000" dirty="0" smtClean="0"/>
            </a:br>
            <a:r>
              <a:rPr lang="en-US" sz="2000" dirty="0" smtClean="0"/>
              <a:t>(ii)- </a:t>
            </a:r>
            <a:r>
              <a:rPr lang="en-US" sz="2000" dirty="0" err="1" smtClean="0"/>
              <a:t>natyra</a:t>
            </a:r>
            <a:r>
              <a:rPr lang="en-US" sz="2000" dirty="0" smtClean="0"/>
              <a:t> </a:t>
            </a:r>
            <a:r>
              <a:rPr lang="en-US" sz="2000" dirty="0" err="1" smtClean="0"/>
              <a:t>thelbësore</a:t>
            </a:r>
            <a:r>
              <a:rPr lang="en-US" sz="2000" dirty="0" smtClean="0"/>
              <a:t> (</a:t>
            </a:r>
            <a:r>
              <a:rPr lang="en-US" sz="2000" dirty="0" err="1" smtClean="0"/>
              <a:t>substanciale</a:t>
            </a:r>
            <a:r>
              <a:rPr lang="en-US" sz="2000" dirty="0" smtClean="0"/>
              <a:t>) e </a:t>
            </a:r>
            <a:r>
              <a:rPr lang="en-US" sz="2000" dirty="0" err="1" smtClean="0"/>
              <a:t>procedurës</a:t>
            </a:r>
            <a:r>
              <a:rPr lang="en-US" sz="2000" dirty="0" smtClean="0"/>
              <a:t> </a:t>
            </a:r>
            <a:r>
              <a:rPr lang="en-US" sz="2000" dirty="0" err="1" smtClean="0"/>
              <a:t>së</a:t>
            </a:r>
            <a:r>
              <a:rPr lang="en-US" sz="2000" dirty="0" smtClean="0"/>
              <a:t> </a:t>
            </a:r>
            <a:r>
              <a:rPr lang="en-US" sz="2000" dirty="0" err="1" smtClean="0"/>
              <a:t>ndjekur</a:t>
            </a:r>
            <a:r>
              <a:rPr lang="en-US" sz="2000" dirty="0" smtClean="0"/>
              <a:t>;</a:t>
            </a:r>
            <a:br>
              <a:rPr lang="en-US" sz="2000" dirty="0" smtClean="0"/>
            </a:br>
            <a:r>
              <a:rPr lang="en-US" sz="2000" dirty="0" smtClean="0"/>
              <a:t>(iii)- </a:t>
            </a:r>
            <a:r>
              <a:rPr lang="en-US" sz="2000" dirty="0" err="1" smtClean="0"/>
              <a:t>lloji</a:t>
            </a:r>
            <a:r>
              <a:rPr lang="en-US" sz="2000" dirty="0" smtClean="0"/>
              <a:t> </a:t>
            </a:r>
            <a:r>
              <a:rPr lang="en-US" sz="2000" dirty="0" err="1" smtClean="0"/>
              <a:t>dhe</a:t>
            </a:r>
            <a:r>
              <a:rPr lang="en-US" sz="2000" dirty="0" smtClean="0"/>
              <a:t> </a:t>
            </a:r>
            <a:r>
              <a:rPr lang="en-US" sz="2000" dirty="0" err="1" smtClean="0"/>
              <a:t>rëndësia</a:t>
            </a:r>
            <a:r>
              <a:rPr lang="en-US" sz="2000" dirty="0" smtClean="0"/>
              <a:t> e </a:t>
            </a:r>
            <a:r>
              <a:rPr lang="en-US" sz="2000" dirty="0" err="1" smtClean="0"/>
              <a:t>sanksionit</a:t>
            </a:r>
            <a:r>
              <a:rPr lang="en-US" sz="2000" dirty="0" smtClean="0"/>
              <a:t> </a:t>
            </a:r>
            <a:r>
              <a:rPr lang="en-US" sz="2000" dirty="0" err="1" smtClean="0"/>
              <a:t>që</a:t>
            </a:r>
            <a:r>
              <a:rPr lang="en-US" sz="2000" dirty="0" smtClean="0"/>
              <a:t> </a:t>
            </a:r>
            <a:r>
              <a:rPr lang="en-US" sz="2000" dirty="0" err="1" smtClean="0"/>
              <a:t>rrezikon</a:t>
            </a:r>
            <a:r>
              <a:rPr lang="en-US" sz="2000" dirty="0" smtClean="0"/>
              <a:t> </a:t>
            </a:r>
            <a:r>
              <a:rPr lang="en-US" sz="2000" dirty="0" err="1" smtClean="0"/>
              <a:t>subjekti</a:t>
            </a:r>
            <a:r>
              <a:rPr lang="en-US" sz="2000" dirty="0" smtClean="0"/>
              <a:t> </a:t>
            </a:r>
            <a:r>
              <a:rPr lang="en-US" sz="2000" dirty="0" err="1" smtClean="0"/>
              <a:t>i</a:t>
            </a:r>
            <a:r>
              <a:rPr lang="en-US" sz="2000" dirty="0" smtClean="0"/>
              <a:t> </a:t>
            </a:r>
            <a:r>
              <a:rPr lang="en-US" sz="2000" dirty="0" err="1" smtClean="0"/>
              <a:t>përfshirë</a:t>
            </a:r>
            <a:r>
              <a:rPr lang="en-US" sz="2000" dirty="0" smtClean="0"/>
              <a:t> </a:t>
            </a:r>
            <a:r>
              <a:rPr lang="en-US" sz="2000" dirty="0" err="1" smtClean="0"/>
              <a:t>në</a:t>
            </a:r>
            <a:r>
              <a:rPr lang="en-US" sz="2000" dirty="0" smtClean="0"/>
              <a:t> </a:t>
            </a:r>
            <a:r>
              <a:rPr lang="en-US" sz="2000" dirty="0" err="1" smtClean="0"/>
              <a:t>procedurë</a:t>
            </a:r>
            <a:r>
              <a:rPr lang="en-US" sz="2000" dirty="0" smtClean="0"/>
              <a:t>.</a:t>
            </a:r>
            <a:br>
              <a:rPr lang="en-US" sz="2000" dirty="0" smtClean="0"/>
            </a:br>
            <a:r>
              <a:rPr lang="en-US" sz="2000" dirty="0" err="1" smtClean="0"/>
              <a:t>Nisur</a:t>
            </a:r>
            <a:r>
              <a:rPr lang="en-US" sz="2000" dirty="0" smtClean="0"/>
              <a:t> </a:t>
            </a:r>
            <a:r>
              <a:rPr lang="en-US" sz="2000" dirty="0" err="1" smtClean="0"/>
              <a:t>nga</a:t>
            </a:r>
            <a:r>
              <a:rPr lang="en-US" sz="2000" dirty="0" smtClean="0"/>
              <a:t> </a:t>
            </a:r>
            <a:r>
              <a:rPr lang="en-US" sz="2000" dirty="0" err="1" smtClean="0"/>
              <a:t>kjo</a:t>
            </a:r>
            <a:r>
              <a:rPr lang="en-US" sz="2000" dirty="0" smtClean="0"/>
              <a:t>, </a:t>
            </a:r>
            <a:r>
              <a:rPr lang="en-US" sz="2000" dirty="0" err="1" smtClean="0"/>
              <a:t>Gjykata</a:t>
            </a:r>
            <a:r>
              <a:rPr lang="en-US" sz="2000" dirty="0" smtClean="0"/>
              <a:t> e </a:t>
            </a:r>
            <a:r>
              <a:rPr lang="en-US" sz="2000" dirty="0" err="1" smtClean="0"/>
              <a:t>trajtoi</a:t>
            </a:r>
            <a:r>
              <a:rPr lang="en-US" sz="2000" dirty="0" smtClean="0"/>
              <a:t> </a:t>
            </a:r>
            <a:r>
              <a:rPr lang="en-US" sz="2000" dirty="0" err="1" smtClean="0"/>
              <a:t>çështjen</a:t>
            </a:r>
            <a:r>
              <a:rPr lang="en-US" sz="2000" dirty="0" smtClean="0"/>
              <a:t> </a:t>
            </a:r>
            <a:r>
              <a:rPr lang="en-US" sz="2000" dirty="0" err="1" smtClean="0"/>
              <a:t>në</a:t>
            </a:r>
            <a:r>
              <a:rPr lang="en-US" sz="2000" dirty="0" smtClean="0"/>
              <a:t> </a:t>
            </a:r>
            <a:r>
              <a:rPr lang="en-US" sz="2000" dirty="0" err="1" smtClean="0"/>
              <a:t>dy</a:t>
            </a:r>
            <a:r>
              <a:rPr lang="en-US" sz="2000" dirty="0" smtClean="0"/>
              <a:t> </a:t>
            </a:r>
            <a:r>
              <a:rPr lang="en-US" sz="2000" dirty="0" err="1" smtClean="0"/>
              <a:t>këndvështrime</a:t>
            </a:r>
            <a:r>
              <a:rPr lang="en-US" sz="2000" dirty="0" smtClean="0"/>
              <a:t>:</a:t>
            </a:r>
            <a:br>
              <a:rPr lang="en-US" sz="2000" dirty="0" smtClean="0"/>
            </a:br>
            <a:r>
              <a:rPr lang="en-US" sz="2000" dirty="0" smtClean="0"/>
              <a:t>1- </a:t>
            </a:r>
            <a:r>
              <a:rPr lang="en-US" sz="2000" dirty="0" err="1" smtClean="0"/>
              <a:t>dëmshpërblimi</a:t>
            </a:r>
            <a:r>
              <a:rPr lang="en-US" sz="2000" dirty="0" smtClean="0"/>
              <a:t> </a:t>
            </a:r>
            <a:r>
              <a:rPr lang="en-US" sz="2000" dirty="0" err="1" smtClean="0"/>
              <a:t>i</a:t>
            </a:r>
            <a:r>
              <a:rPr lang="en-US" sz="2000" dirty="0" smtClean="0"/>
              <a:t> </a:t>
            </a:r>
            <a:r>
              <a:rPr lang="en-US" sz="2000" dirty="0" err="1" smtClean="0"/>
              <a:t>dhënë</a:t>
            </a:r>
            <a:r>
              <a:rPr lang="en-US" sz="2000" dirty="0" smtClean="0"/>
              <a:t> a </a:t>
            </a:r>
            <a:r>
              <a:rPr lang="en-US" sz="2000" dirty="0" err="1" smtClean="0"/>
              <a:t>mund</a:t>
            </a:r>
            <a:r>
              <a:rPr lang="en-US" sz="2000" dirty="0" smtClean="0"/>
              <a:t> </a:t>
            </a:r>
            <a:r>
              <a:rPr lang="en-US" sz="2000" dirty="0" err="1" smtClean="0"/>
              <a:t>të</a:t>
            </a:r>
            <a:r>
              <a:rPr lang="en-US" sz="2000" dirty="0" smtClean="0"/>
              <a:t> </a:t>
            </a:r>
            <a:r>
              <a:rPr lang="en-US" sz="2000" dirty="0" err="1" smtClean="0"/>
              <a:t>konsiderohet</a:t>
            </a:r>
            <a:r>
              <a:rPr lang="en-US" sz="2000" dirty="0" smtClean="0"/>
              <a:t> </a:t>
            </a:r>
            <a:r>
              <a:rPr lang="en-US" sz="2000" dirty="0" err="1" smtClean="0"/>
              <a:t>si</a:t>
            </a:r>
            <a:r>
              <a:rPr lang="en-US" sz="2000" dirty="0" smtClean="0"/>
              <a:t> </a:t>
            </a:r>
            <a:r>
              <a:rPr lang="en-US" sz="2000" dirty="0" err="1" smtClean="0"/>
              <a:t>një</a:t>
            </a:r>
            <a:r>
              <a:rPr lang="en-US" sz="2000" dirty="0" smtClean="0"/>
              <a:t> “</a:t>
            </a:r>
            <a:r>
              <a:rPr lang="en-US" sz="2000" dirty="0" err="1" smtClean="0"/>
              <a:t>akuzë</a:t>
            </a:r>
            <a:r>
              <a:rPr lang="en-US" sz="2000" dirty="0" smtClean="0"/>
              <a:t> (e re) </a:t>
            </a:r>
            <a:r>
              <a:rPr lang="en-US" sz="2000" dirty="0" err="1" smtClean="0"/>
              <a:t>në</a:t>
            </a:r>
            <a:r>
              <a:rPr lang="en-US" sz="2000" dirty="0" smtClean="0"/>
              <a:t> </a:t>
            </a:r>
            <a:r>
              <a:rPr lang="en-US" sz="2000" dirty="0" err="1" smtClean="0"/>
              <a:t>lëndë</a:t>
            </a:r>
            <a:r>
              <a:rPr lang="en-US" sz="2000" dirty="0" smtClean="0"/>
              <a:t> </a:t>
            </a:r>
            <a:r>
              <a:rPr lang="en-US" sz="2000" dirty="0" err="1" smtClean="0"/>
              <a:t>penale</a:t>
            </a:r>
            <a:r>
              <a:rPr lang="en-US" sz="2000" dirty="0" smtClean="0"/>
              <a:t>”;</a:t>
            </a:r>
            <a:br>
              <a:rPr lang="en-US" sz="2000" dirty="0" smtClean="0"/>
            </a:br>
            <a:r>
              <a:rPr lang="en-US" sz="2000" dirty="0" smtClean="0"/>
              <a:t>2- </a:t>
            </a:r>
            <a:r>
              <a:rPr lang="en-US" sz="2000" dirty="0" err="1" smtClean="0"/>
              <a:t>procedura</a:t>
            </a:r>
            <a:r>
              <a:rPr lang="en-US" sz="2000" dirty="0" smtClean="0"/>
              <a:t> e </a:t>
            </a:r>
            <a:r>
              <a:rPr lang="en-US" sz="2000" dirty="0" err="1" smtClean="0"/>
              <a:t>ndjekur</a:t>
            </a:r>
            <a:r>
              <a:rPr lang="en-US" sz="2000" dirty="0" smtClean="0"/>
              <a:t> </a:t>
            </a:r>
            <a:r>
              <a:rPr lang="en-US" sz="2000" dirty="0" err="1" smtClean="0"/>
              <a:t>në</a:t>
            </a:r>
            <a:r>
              <a:rPr lang="en-US" sz="2000" dirty="0" smtClean="0"/>
              <a:t> </a:t>
            </a:r>
            <a:r>
              <a:rPr lang="en-US" sz="2000" dirty="0" err="1" smtClean="0"/>
              <a:t>civile</a:t>
            </a:r>
            <a:r>
              <a:rPr lang="en-US" sz="2000" dirty="0" smtClean="0"/>
              <a:t> a </a:t>
            </a:r>
            <a:r>
              <a:rPr lang="en-US" sz="2000" dirty="0" err="1" smtClean="0"/>
              <a:t>është</a:t>
            </a:r>
            <a:r>
              <a:rPr lang="en-US" sz="2000" dirty="0" smtClean="0"/>
              <a:t> e </a:t>
            </a:r>
            <a:r>
              <a:rPr lang="en-US" sz="2000" dirty="0" err="1" smtClean="0"/>
              <a:t>lidhur</a:t>
            </a:r>
            <a:r>
              <a:rPr lang="en-US" sz="2000" dirty="0" smtClean="0"/>
              <a:t> me </a:t>
            </a:r>
            <a:r>
              <a:rPr lang="en-US" sz="2000" dirty="0" err="1" smtClean="0"/>
              <a:t>procedurën</a:t>
            </a:r>
            <a:r>
              <a:rPr lang="en-US" sz="2000" dirty="0" smtClean="0"/>
              <a:t> </a:t>
            </a:r>
            <a:r>
              <a:rPr lang="en-US" sz="2000" dirty="0" err="1" smtClean="0"/>
              <a:t>penale</a:t>
            </a:r>
            <a:r>
              <a:rPr lang="en-US" sz="2000" dirty="0" smtClean="0"/>
              <a:t>, </a:t>
            </a:r>
            <a:r>
              <a:rPr lang="en-US" sz="2000" dirty="0" err="1" smtClean="0"/>
              <a:t>në</a:t>
            </a:r>
            <a:r>
              <a:rPr lang="en-US" sz="2000" dirty="0" smtClean="0"/>
              <a:t> </a:t>
            </a:r>
            <a:r>
              <a:rPr lang="en-US" sz="2000" dirty="0" err="1" smtClean="0"/>
              <a:t>atë</a:t>
            </a:r>
            <a:r>
              <a:rPr lang="en-US" sz="2000" dirty="0" smtClean="0"/>
              <a:t> </a:t>
            </a:r>
            <a:r>
              <a:rPr lang="en-US" sz="2000" dirty="0" err="1" smtClean="0"/>
              <a:t>masë</a:t>
            </a:r>
            <a:r>
              <a:rPr lang="en-US" sz="2000" dirty="0" smtClean="0"/>
              <a:t> </a:t>
            </a:r>
            <a:r>
              <a:rPr lang="en-US" sz="2000" dirty="0" err="1" smtClean="0"/>
              <a:t>sa</a:t>
            </a:r>
            <a:r>
              <a:rPr lang="en-US" sz="2000" dirty="0" smtClean="0"/>
              <a:t> </a:t>
            </a:r>
            <a:r>
              <a:rPr lang="en-US" sz="2000" dirty="0" err="1" smtClean="0"/>
              <a:t>ajo</a:t>
            </a:r>
            <a:r>
              <a:rPr lang="en-US" sz="2000" dirty="0" smtClean="0"/>
              <a:t> </a:t>
            </a:r>
            <a:r>
              <a:rPr lang="en-US" sz="2000" dirty="0" err="1" smtClean="0"/>
              <a:t>të</a:t>
            </a:r>
            <a:r>
              <a:rPr lang="en-US" sz="2000" dirty="0" smtClean="0"/>
              <a:t> </a:t>
            </a:r>
            <a:r>
              <a:rPr lang="en-US" sz="2000" dirty="0" err="1" smtClean="0"/>
              <a:t>përfshihet</a:t>
            </a:r>
            <a:r>
              <a:rPr lang="en-US" sz="2000" dirty="0" smtClean="0"/>
              <a:t> </a:t>
            </a:r>
            <a:r>
              <a:rPr lang="en-US" sz="2000" dirty="0" err="1" smtClean="0"/>
              <a:t>në</a:t>
            </a:r>
            <a:r>
              <a:rPr lang="en-US" sz="2000" dirty="0" smtClean="0"/>
              <a:t> </a:t>
            </a:r>
            <a:r>
              <a:rPr lang="en-US" sz="2000" dirty="0" err="1" smtClean="0"/>
              <a:t>fushën</a:t>
            </a:r>
            <a:r>
              <a:rPr lang="en-US" sz="2000" dirty="0" smtClean="0"/>
              <a:t> e </a:t>
            </a:r>
            <a:r>
              <a:rPr lang="en-US" sz="2000" dirty="0" err="1" smtClean="0"/>
              <a:t>zbatimit</a:t>
            </a:r>
            <a:r>
              <a:rPr lang="en-US" sz="2000" dirty="0" smtClean="0"/>
              <a:t> </a:t>
            </a:r>
            <a:r>
              <a:rPr lang="en-US" sz="2000" dirty="0" err="1" smtClean="0"/>
              <a:t>të</a:t>
            </a:r>
            <a:r>
              <a:rPr lang="en-US" sz="2000" dirty="0" smtClean="0"/>
              <a:t> </a:t>
            </a:r>
            <a:r>
              <a:rPr lang="en-US" sz="2000" dirty="0" err="1" smtClean="0"/>
              <a:t>nenit</a:t>
            </a:r>
            <a:r>
              <a:rPr lang="en-US" sz="2000" dirty="0" smtClean="0"/>
              <a:t> 6.2?</a:t>
            </a:r>
            <a:br>
              <a:rPr lang="en-US" sz="2000" dirty="0" smtClean="0"/>
            </a:br>
            <a:r>
              <a:rPr lang="en-US" sz="2000" dirty="0"/>
              <a:t/>
            </a:r>
            <a:br>
              <a:rPr lang="en-US" sz="2000" dirty="0"/>
            </a:br>
            <a:r>
              <a:rPr lang="en-US" sz="2000" b="1" dirty="0" smtClean="0"/>
              <a:t>PËRFUNDIMET E GJYKATËS</a:t>
            </a:r>
            <a:r>
              <a:rPr lang="en-US" sz="2000" dirty="0" smtClean="0"/>
              <a:t/>
            </a:r>
            <a:br>
              <a:rPr lang="en-US" sz="2000" dirty="0" smtClean="0"/>
            </a:br>
            <a:r>
              <a:rPr lang="en-US" sz="2000" dirty="0" smtClean="0"/>
              <a:t>- </a:t>
            </a:r>
            <a:r>
              <a:rPr lang="en-US" sz="2000" dirty="0" err="1" smtClean="0"/>
              <a:t>Sipas</a:t>
            </a:r>
            <a:r>
              <a:rPr lang="en-US" sz="2000" dirty="0" smtClean="0"/>
              <a:t> </a:t>
            </a:r>
            <a:r>
              <a:rPr lang="en-US" sz="2000" dirty="0" err="1" smtClean="0"/>
              <a:t>së</a:t>
            </a:r>
            <a:r>
              <a:rPr lang="en-US" sz="2000" dirty="0" smtClean="0"/>
              <a:t> </a:t>
            </a:r>
            <a:r>
              <a:rPr lang="en-US" sz="2000" dirty="0" err="1" smtClean="0"/>
              <a:t>drejtës</a:t>
            </a:r>
            <a:r>
              <a:rPr lang="en-US" sz="2000" dirty="0" smtClean="0"/>
              <a:t> </a:t>
            </a:r>
            <a:r>
              <a:rPr lang="en-US" sz="2000" dirty="0" err="1" smtClean="0"/>
              <a:t>norvegjeze</a:t>
            </a:r>
            <a:r>
              <a:rPr lang="en-US" sz="2000" dirty="0" smtClean="0"/>
              <a:t>, </a:t>
            </a:r>
            <a:r>
              <a:rPr lang="en-US" sz="2000" dirty="0" err="1" smtClean="0"/>
              <a:t>një</a:t>
            </a:r>
            <a:r>
              <a:rPr lang="en-US" sz="2000" dirty="0" smtClean="0"/>
              <a:t> person </a:t>
            </a:r>
            <a:r>
              <a:rPr lang="en-US" sz="2000" dirty="0" err="1" smtClean="0"/>
              <a:t>mund</a:t>
            </a:r>
            <a:r>
              <a:rPr lang="en-US" sz="2000" dirty="0" smtClean="0"/>
              <a:t> </a:t>
            </a:r>
            <a:r>
              <a:rPr lang="en-US" sz="2000" dirty="0" err="1" smtClean="0"/>
              <a:t>të</a:t>
            </a:r>
            <a:r>
              <a:rPr lang="en-US" sz="2000" dirty="0" smtClean="0"/>
              <a:t> </a:t>
            </a:r>
            <a:r>
              <a:rPr lang="en-US" sz="2000" dirty="0" err="1" smtClean="0"/>
              <a:t>ngarkohet</a:t>
            </a:r>
            <a:r>
              <a:rPr lang="en-US" sz="2000" dirty="0" smtClean="0"/>
              <a:t> me </a:t>
            </a:r>
            <a:r>
              <a:rPr lang="en-US" sz="2000" dirty="0" err="1" smtClean="0"/>
              <a:t>pagimin</a:t>
            </a:r>
            <a:r>
              <a:rPr lang="en-US" sz="2000" dirty="0" smtClean="0"/>
              <a:t> e </a:t>
            </a:r>
            <a:r>
              <a:rPr lang="en-US" sz="2000" dirty="0" err="1" smtClean="0"/>
              <a:t>një</a:t>
            </a:r>
            <a:r>
              <a:rPr lang="en-US" sz="2000" dirty="0" smtClean="0"/>
              <a:t> </a:t>
            </a:r>
            <a:r>
              <a:rPr lang="en-US" sz="2000" dirty="0" err="1" smtClean="0"/>
              <a:t>sanksioni</a:t>
            </a:r>
            <a:r>
              <a:rPr lang="en-US" sz="2000" dirty="0" smtClean="0"/>
              <a:t> civil, pa </a:t>
            </a:r>
            <a:r>
              <a:rPr lang="en-US" sz="2000" dirty="0" err="1" smtClean="0"/>
              <a:t>qenë</a:t>
            </a:r>
            <a:r>
              <a:rPr lang="en-US" sz="2000" dirty="0" smtClean="0"/>
              <a:t> </a:t>
            </a:r>
            <a:r>
              <a:rPr lang="en-US" sz="2000" dirty="0" err="1" smtClean="0"/>
              <a:t>nevoja</a:t>
            </a:r>
            <a:r>
              <a:rPr lang="en-US" sz="2000" dirty="0" smtClean="0"/>
              <a:t> </a:t>
            </a:r>
            <a:r>
              <a:rPr lang="en-US" sz="2000" dirty="0" err="1" smtClean="0"/>
              <a:t>që</a:t>
            </a:r>
            <a:r>
              <a:rPr lang="en-US" sz="2000" dirty="0" smtClean="0"/>
              <a:t> </a:t>
            </a:r>
            <a:r>
              <a:rPr lang="en-US" sz="2000" dirty="0" err="1" smtClean="0"/>
              <a:t>paraprakisht</a:t>
            </a:r>
            <a:r>
              <a:rPr lang="en-US" sz="2000" dirty="0" smtClean="0"/>
              <a:t> </a:t>
            </a:r>
            <a:r>
              <a:rPr lang="en-US" sz="2000" dirty="0" err="1" smtClean="0"/>
              <a:t>të</a:t>
            </a:r>
            <a:r>
              <a:rPr lang="en-US" sz="2000" dirty="0" smtClean="0"/>
              <a:t> </a:t>
            </a:r>
            <a:r>
              <a:rPr lang="en-US" sz="2000" dirty="0" err="1" smtClean="0"/>
              <a:t>zgjidhet</a:t>
            </a:r>
            <a:r>
              <a:rPr lang="en-US" sz="2000" dirty="0" smtClean="0"/>
              <a:t> </a:t>
            </a:r>
            <a:r>
              <a:rPr lang="en-US" sz="2000" dirty="0" err="1" smtClean="0"/>
              <a:t>problemi</a:t>
            </a:r>
            <a:r>
              <a:rPr lang="en-US" sz="2000" dirty="0" smtClean="0"/>
              <a:t> </a:t>
            </a:r>
            <a:r>
              <a:rPr lang="en-US" sz="2000" dirty="0" err="1" smtClean="0"/>
              <a:t>i</a:t>
            </a:r>
            <a:r>
              <a:rPr lang="en-US" sz="2000" dirty="0" smtClean="0"/>
              <a:t> </a:t>
            </a:r>
            <a:r>
              <a:rPr lang="en-US" sz="2000" dirty="0" err="1" smtClean="0"/>
              <a:t>përgjegjësisë</a:t>
            </a:r>
            <a:r>
              <a:rPr lang="en-US" sz="2000" dirty="0" smtClean="0"/>
              <a:t> </a:t>
            </a:r>
            <a:r>
              <a:rPr lang="en-US" sz="2000" dirty="0" err="1" smtClean="0"/>
              <a:t>penale</a:t>
            </a:r>
            <a:r>
              <a:rPr lang="en-US" sz="2000" dirty="0" smtClean="0"/>
              <a:t>; </a:t>
            </a:r>
            <a:r>
              <a:rPr lang="en-US" sz="2000" dirty="0" err="1" smtClean="0"/>
              <a:t>kërkesa</a:t>
            </a:r>
            <a:r>
              <a:rPr lang="en-US" sz="2000" dirty="0" smtClean="0"/>
              <a:t> </a:t>
            </a:r>
            <a:r>
              <a:rPr lang="en-US" sz="2000" dirty="0" err="1" smtClean="0"/>
              <a:t>për</a:t>
            </a:r>
            <a:r>
              <a:rPr lang="en-US" sz="2000" dirty="0" smtClean="0"/>
              <a:t> </a:t>
            </a:r>
            <a:r>
              <a:rPr lang="en-US" sz="2000" dirty="0" err="1" smtClean="0"/>
              <a:t>dëmshpërblim</a:t>
            </a:r>
            <a:r>
              <a:rPr lang="en-US" sz="2000" dirty="0" smtClean="0"/>
              <a:t> </a:t>
            </a:r>
            <a:r>
              <a:rPr lang="en-US" sz="2000" dirty="0" err="1" smtClean="0"/>
              <a:t>nuk</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konsiderohet</a:t>
            </a:r>
            <a:r>
              <a:rPr lang="en-US" sz="2000" dirty="0" smtClean="0"/>
              <a:t> “</a:t>
            </a:r>
            <a:r>
              <a:rPr lang="en-US" sz="2000" dirty="0" err="1" smtClean="0"/>
              <a:t>akuzë</a:t>
            </a:r>
            <a:r>
              <a:rPr lang="en-US" sz="2000" dirty="0" smtClean="0"/>
              <a:t> </a:t>
            </a:r>
            <a:r>
              <a:rPr lang="en-US" sz="2000" dirty="0" err="1" smtClean="0"/>
              <a:t>në</a:t>
            </a:r>
            <a:r>
              <a:rPr lang="en-US" sz="2000" dirty="0" smtClean="0"/>
              <a:t> </a:t>
            </a:r>
            <a:r>
              <a:rPr lang="en-US" sz="2000" dirty="0" err="1" smtClean="0"/>
              <a:t>lëndë</a:t>
            </a:r>
            <a:r>
              <a:rPr lang="en-US" sz="2000" dirty="0" smtClean="0"/>
              <a:t> </a:t>
            </a:r>
            <a:r>
              <a:rPr lang="en-US" sz="2000" dirty="0" err="1" smtClean="0"/>
              <a:t>penale</a:t>
            </a:r>
            <a:r>
              <a:rPr lang="en-US" sz="2000" dirty="0" smtClean="0"/>
              <a:t>”;</a:t>
            </a:r>
            <a:br>
              <a:rPr lang="en-US" sz="2000" dirty="0" smtClean="0"/>
            </a:br>
            <a:r>
              <a:rPr lang="en-US" sz="2000" dirty="0" smtClean="0"/>
              <a:t>- </a:t>
            </a:r>
            <a:r>
              <a:rPr lang="en-US" sz="2000" dirty="0" err="1" smtClean="0"/>
              <a:t>Pavarësisht</a:t>
            </a:r>
            <a:r>
              <a:rPr lang="en-US" sz="2000" dirty="0" smtClean="0"/>
              <a:t> se </a:t>
            </a:r>
            <a:r>
              <a:rPr lang="en-US" sz="2000" dirty="0" err="1" smtClean="0"/>
              <a:t>përgjegjësia</a:t>
            </a:r>
            <a:r>
              <a:rPr lang="en-US" sz="2000" dirty="0" smtClean="0"/>
              <a:t> </a:t>
            </a:r>
            <a:r>
              <a:rPr lang="en-US" sz="2000" dirty="0" err="1" smtClean="0"/>
              <a:t>civile</a:t>
            </a:r>
            <a:r>
              <a:rPr lang="en-US" sz="2000" dirty="0" smtClean="0"/>
              <a:t>, </a:t>
            </a:r>
            <a:r>
              <a:rPr lang="en-US" sz="2000" dirty="0" err="1" smtClean="0"/>
              <a:t>në</a:t>
            </a:r>
            <a:r>
              <a:rPr lang="en-US" sz="2000" dirty="0" smtClean="0"/>
              <a:t> </a:t>
            </a:r>
            <a:r>
              <a:rPr lang="en-US" sz="2000" dirty="0" err="1" smtClean="0"/>
              <a:t>këtë</a:t>
            </a:r>
            <a:r>
              <a:rPr lang="en-US" sz="2000" dirty="0" smtClean="0"/>
              <a:t> </a:t>
            </a:r>
            <a:r>
              <a:rPr lang="en-US" sz="2000" dirty="0" err="1" smtClean="0"/>
              <a:t>rast</a:t>
            </a:r>
            <a:r>
              <a:rPr lang="en-US" sz="2000" dirty="0" smtClean="0"/>
              <a:t>, </a:t>
            </a:r>
            <a:r>
              <a:rPr lang="en-US" sz="2000" dirty="0" err="1" smtClean="0"/>
              <a:t>lidhet</a:t>
            </a:r>
            <a:r>
              <a:rPr lang="en-US" sz="2000" dirty="0" smtClean="0"/>
              <a:t> me </a:t>
            </a:r>
            <a:r>
              <a:rPr lang="en-US" sz="2000" dirty="0" err="1" smtClean="0"/>
              <a:t>elementët</a:t>
            </a:r>
            <a:r>
              <a:rPr lang="en-US" sz="2000" dirty="0" smtClean="0"/>
              <a:t> </a:t>
            </a:r>
            <a:r>
              <a:rPr lang="en-US" sz="2000" dirty="0" err="1" smtClean="0"/>
              <a:t>objektivë</a:t>
            </a:r>
            <a:r>
              <a:rPr lang="en-US" sz="2000" dirty="0" smtClean="0"/>
              <a:t> </a:t>
            </a:r>
            <a:r>
              <a:rPr lang="en-US" sz="2000" dirty="0" err="1" smtClean="0"/>
              <a:t>përbërës</a:t>
            </a:r>
            <a:r>
              <a:rPr lang="en-US" sz="2000" dirty="0" smtClean="0"/>
              <a:t> </a:t>
            </a:r>
            <a:r>
              <a:rPr lang="en-US" sz="2000" dirty="0" err="1" smtClean="0"/>
              <a:t>të</a:t>
            </a:r>
            <a:r>
              <a:rPr lang="en-US" sz="2000" dirty="0" smtClean="0"/>
              <a:t> </a:t>
            </a:r>
            <a:r>
              <a:rPr lang="en-US" sz="2000" dirty="0" err="1" smtClean="0"/>
              <a:t>një</a:t>
            </a:r>
            <a:r>
              <a:rPr lang="en-US" sz="2000" dirty="0" smtClean="0"/>
              <a:t> </a:t>
            </a:r>
            <a:r>
              <a:rPr lang="en-US" sz="2000" dirty="0" err="1" smtClean="0"/>
              <a:t>vepre</a:t>
            </a:r>
            <a:r>
              <a:rPr lang="en-US" sz="2000" dirty="0" smtClean="0"/>
              <a:t> </a:t>
            </a:r>
            <a:r>
              <a:rPr lang="en-US" sz="2000" dirty="0" err="1" smtClean="0"/>
              <a:t>penale</a:t>
            </a:r>
            <a:r>
              <a:rPr lang="en-US" sz="2000" dirty="0" smtClean="0"/>
              <a:t>, </a:t>
            </a:r>
            <a:r>
              <a:rPr lang="en-US" sz="2000" dirty="0" err="1" smtClean="0"/>
              <a:t>kjo</a:t>
            </a:r>
            <a:r>
              <a:rPr lang="en-US" sz="2000" dirty="0" smtClean="0"/>
              <a:t> </a:t>
            </a:r>
            <a:r>
              <a:rPr lang="en-US" sz="2000" dirty="0" err="1" smtClean="0"/>
              <a:t>nuk</a:t>
            </a:r>
            <a:r>
              <a:rPr lang="en-US" sz="2000" dirty="0" smtClean="0"/>
              <a:t> </a:t>
            </a:r>
            <a:r>
              <a:rPr lang="en-US" sz="2000" dirty="0" err="1" smtClean="0"/>
              <a:t>përbën</a:t>
            </a:r>
            <a:r>
              <a:rPr lang="en-US" sz="2000" dirty="0" smtClean="0"/>
              <a:t> </a:t>
            </a:r>
            <a:r>
              <a:rPr lang="en-US" sz="2000" dirty="0" err="1" smtClean="0"/>
              <a:t>shkak</a:t>
            </a:r>
            <a:r>
              <a:rPr lang="en-US" sz="2000" dirty="0" smtClean="0"/>
              <a:t> </a:t>
            </a:r>
            <a:r>
              <a:rPr lang="en-US" sz="2000" dirty="0" err="1" smtClean="0"/>
              <a:t>të</a:t>
            </a:r>
            <a:r>
              <a:rPr lang="en-US" sz="2000" dirty="0" smtClean="0"/>
              <a:t> </a:t>
            </a:r>
            <a:r>
              <a:rPr lang="en-US" sz="2000" dirty="0" err="1" smtClean="0"/>
              <a:t>mjaftueshëm</a:t>
            </a:r>
            <a:r>
              <a:rPr lang="en-US" sz="2000" dirty="0" smtClean="0"/>
              <a:t> </a:t>
            </a:r>
            <a:r>
              <a:rPr lang="en-US" sz="2000" dirty="0" err="1" smtClean="0"/>
              <a:t>që</a:t>
            </a:r>
            <a:r>
              <a:rPr lang="en-US" sz="2000" dirty="0" smtClean="0"/>
              <a:t> </a:t>
            </a:r>
            <a:r>
              <a:rPr lang="en-US" sz="2000" dirty="0" err="1" smtClean="0"/>
              <a:t>personi</a:t>
            </a:r>
            <a:r>
              <a:rPr lang="en-US" sz="2000" dirty="0" smtClean="0"/>
              <a:t> </a:t>
            </a:r>
            <a:r>
              <a:rPr lang="en-US" sz="2000" dirty="0" err="1" smtClean="0"/>
              <a:t>i</a:t>
            </a:r>
            <a:r>
              <a:rPr lang="en-US" sz="2000" dirty="0" smtClean="0"/>
              <a:t> </a:t>
            </a:r>
            <a:r>
              <a:rPr lang="en-US" sz="2000" dirty="0" err="1" smtClean="0"/>
              <a:t>ngarkuar</a:t>
            </a:r>
            <a:r>
              <a:rPr lang="en-US" sz="2000" dirty="0" smtClean="0"/>
              <a:t> me </a:t>
            </a:r>
            <a:r>
              <a:rPr lang="en-US" sz="2000" dirty="0" err="1" smtClean="0"/>
              <a:t>shpërblimin</a:t>
            </a:r>
            <a:r>
              <a:rPr lang="en-US" sz="2000" dirty="0" smtClean="0"/>
              <a:t> e </a:t>
            </a:r>
            <a:r>
              <a:rPr lang="en-US" sz="2000" dirty="0" err="1" smtClean="0"/>
              <a:t>dëmit</a:t>
            </a:r>
            <a:r>
              <a:rPr lang="en-US" sz="2000" dirty="0" smtClean="0"/>
              <a:t>, </a:t>
            </a:r>
            <a:r>
              <a:rPr lang="en-US" sz="2000" dirty="0" err="1" smtClean="0"/>
              <a:t>të</a:t>
            </a:r>
            <a:r>
              <a:rPr lang="en-US" sz="2000" dirty="0" smtClean="0"/>
              <a:t> </a:t>
            </a:r>
            <a:r>
              <a:rPr lang="en-US" sz="2000" dirty="0" err="1" smtClean="0"/>
              <a:t>konsiderohet</a:t>
            </a:r>
            <a:r>
              <a:rPr lang="en-US" sz="2000" dirty="0" smtClean="0"/>
              <a:t> </a:t>
            </a:r>
            <a:r>
              <a:rPr lang="en-US" sz="2000" i="1" dirty="0" smtClean="0"/>
              <a:t>“</a:t>
            </a:r>
            <a:r>
              <a:rPr lang="en-US" sz="2000" i="1" dirty="0" err="1" smtClean="0"/>
              <a:t>i</a:t>
            </a:r>
            <a:r>
              <a:rPr lang="en-US" sz="2000" i="1" dirty="0" smtClean="0"/>
              <a:t> </a:t>
            </a:r>
            <a:r>
              <a:rPr lang="en-US" sz="2000" i="1" dirty="0" err="1" smtClean="0"/>
              <a:t>akuzuar</a:t>
            </a:r>
            <a:r>
              <a:rPr lang="en-US" sz="2000" i="1" dirty="0" smtClean="0"/>
              <a:t> </a:t>
            </a:r>
            <a:r>
              <a:rPr lang="en-US" sz="2000" i="1" dirty="0" err="1" smtClean="0"/>
              <a:t>për</a:t>
            </a:r>
            <a:r>
              <a:rPr lang="en-US" sz="2000" i="1" dirty="0" smtClean="0"/>
              <a:t> </a:t>
            </a:r>
            <a:r>
              <a:rPr lang="en-US" sz="2000" i="1" dirty="0" err="1" smtClean="0"/>
              <a:t>kryerjen</a:t>
            </a:r>
            <a:r>
              <a:rPr lang="en-US" sz="2000" i="1" dirty="0" smtClean="0"/>
              <a:t> e </a:t>
            </a:r>
            <a:r>
              <a:rPr lang="en-US" sz="2000" i="1" dirty="0" err="1" smtClean="0"/>
              <a:t>një</a:t>
            </a:r>
            <a:r>
              <a:rPr lang="en-US" sz="2000" i="1" dirty="0" smtClean="0"/>
              <a:t> </a:t>
            </a:r>
            <a:r>
              <a:rPr lang="en-US" sz="2000" i="1" dirty="0" err="1" smtClean="0"/>
              <a:t>krimi</a:t>
            </a:r>
            <a:r>
              <a:rPr lang="en-US" sz="2000" i="1" dirty="0" smtClean="0"/>
              <a:t>”</a:t>
            </a:r>
            <a:r>
              <a:rPr lang="en-US" sz="2000" dirty="0" smtClean="0"/>
              <a:t>; </a:t>
            </a:r>
            <a:r>
              <a:rPr lang="en-US" sz="2000" dirty="0" err="1" smtClean="0"/>
              <a:t>ky</a:t>
            </a:r>
            <a:r>
              <a:rPr lang="en-US" sz="2000" dirty="0" smtClean="0"/>
              <a:t> </a:t>
            </a:r>
            <a:r>
              <a:rPr lang="en-US" sz="2000" dirty="0" err="1" smtClean="0"/>
              <a:t>përfundim</a:t>
            </a:r>
            <a:r>
              <a:rPr lang="en-US" sz="2000" dirty="0" smtClean="0"/>
              <a:t> </a:t>
            </a:r>
            <a:r>
              <a:rPr lang="en-US" sz="2000" dirty="0" err="1" smtClean="0"/>
              <a:t>nuk</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përligjet</a:t>
            </a:r>
            <a:r>
              <a:rPr lang="en-US" sz="2000" dirty="0" smtClean="0"/>
              <a:t> </a:t>
            </a:r>
            <a:r>
              <a:rPr lang="en-US" sz="2000" dirty="0" err="1" smtClean="0"/>
              <a:t>thjesht</a:t>
            </a:r>
            <a:r>
              <a:rPr lang="en-US" sz="2000" dirty="0" smtClean="0"/>
              <a:t> me </a:t>
            </a:r>
            <a:r>
              <a:rPr lang="en-US" sz="2000" dirty="0" err="1" smtClean="0"/>
              <a:t>faktin</a:t>
            </a:r>
            <a:r>
              <a:rPr lang="en-US" sz="2000" dirty="0" smtClean="0"/>
              <a:t> se </a:t>
            </a:r>
            <a:r>
              <a:rPr lang="en-US" sz="2000" dirty="0" err="1" smtClean="0"/>
              <a:t>provat</a:t>
            </a:r>
            <a:r>
              <a:rPr lang="en-US" sz="2000" dirty="0" smtClean="0"/>
              <a:t> e </a:t>
            </a:r>
            <a:r>
              <a:rPr lang="en-US" sz="2000" dirty="0" err="1" smtClean="0"/>
              <a:t>diskutuara</a:t>
            </a:r>
            <a:r>
              <a:rPr lang="en-US" sz="2000" dirty="0" smtClean="0"/>
              <a:t> </a:t>
            </a:r>
            <a:r>
              <a:rPr lang="en-US" sz="2000" dirty="0" err="1" smtClean="0"/>
              <a:t>në</a:t>
            </a:r>
            <a:r>
              <a:rPr lang="en-US" sz="2000" dirty="0" smtClean="0"/>
              <a:t> </a:t>
            </a:r>
            <a:r>
              <a:rPr lang="en-US" sz="2000" dirty="0" err="1" smtClean="0"/>
              <a:t>penale</a:t>
            </a:r>
            <a:r>
              <a:rPr lang="en-US" sz="2000" dirty="0" smtClean="0"/>
              <a:t> </a:t>
            </a:r>
            <a:r>
              <a:rPr lang="en-US" sz="2000" dirty="0" err="1" smtClean="0"/>
              <a:t>shërbyen</a:t>
            </a:r>
            <a:r>
              <a:rPr lang="en-US" sz="2000" dirty="0" smtClean="0"/>
              <a:t> </a:t>
            </a:r>
            <a:r>
              <a:rPr lang="en-US" sz="2000" dirty="0" err="1" smtClean="0"/>
              <a:t>edhe</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njohur</a:t>
            </a:r>
            <a:r>
              <a:rPr lang="en-US" sz="2000" dirty="0" smtClean="0"/>
              <a:t> </a:t>
            </a:r>
            <a:r>
              <a:rPr lang="en-US" sz="2000" dirty="0" err="1" smtClean="0"/>
              <a:t>përgjegjësinë</a:t>
            </a:r>
            <a:r>
              <a:rPr lang="en-US" sz="2000" dirty="0" smtClean="0"/>
              <a:t> </a:t>
            </a:r>
            <a:r>
              <a:rPr lang="en-US" sz="2000" dirty="0" err="1" smtClean="0"/>
              <a:t>civile</a:t>
            </a:r>
            <a:r>
              <a:rPr lang="en-US" sz="2000" dirty="0" smtClean="0"/>
              <a:t>;</a:t>
            </a:r>
            <a:br>
              <a:rPr lang="en-US" sz="2000" dirty="0" smtClean="0"/>
            </a:br>
            <a:r>
              <a:rPr lang="en-US" sz="2000" dirty="0" smtClean="0"/>
              <a:t>- Norma </a:t>
            </a:r>
            <a:r>
              <a:rPr lang="en-US" sz="2000" dirty="0" err="1" smtClean="0"/>
              <a:t>që</a:t>
            </a:r>
            <a:r>
              <a:rPr lang="en-US" sz="2000" dirty="0" smtClean="0"/>
              <a:t> </a:t>
            </a:r>
            <a:r>
              <a:rPr lang="en-US" sz="2000" dirty="0" err="1" smtClean="0"/>
              <a:t>vendos</a:t>
            </a:r>
            <a:r>
              <a:rPr lang="en-US" sz="2000" dirty="0" smtClean="0"/>
              <a:t> </a:t>
            </a:r>
            <a:r>
              <a:rPr lang="en-US" sz="2000" dirty="0" err="1" smtClean="0"/>
              <a:t>neni</a:t>
            </a:r>
            <a:r>
              <a:rPr lang="en-US" sz="2000" dirty="0" smtClean="0"/>
              <a:t> 6.2 </a:t>
            </a:r>
            <a:r>
              <a:rPr lang="en-US" sz="2000" dirty="0" err="1" smtClean="0"/>
              <a:t>nuk</a:t>
            </a:r>
            <a:r>
              <a:rPr lang="en-US" sz="2000" dirty="0" smtClean="0"/>
              <a:t> </a:t>
            </a:r>
            <a:r>
              <a:rPr lang="en-US" sz="2000" dirty="0" err="1" smtClean="0"/>
              <a:t>mundet</a:t>
            </a:r>
            <a:r>
              <a:rPr lang="en-US" sz="2000" dirty="0" smtClean="0"/>
              <a:t> ta </a:t>
            </a:r>
            <a:r>
              <a:rPr lang="en-US" sz="2000" dirty="0" err="1" smtClean="0"/>
              <a:t>privojë</a:t>
            </a:r>
            <a:r>
              <a:rPr lang="en-US" sz="2000" dirty="0" smtClean="0"/>
              <a:t> </a:t>
            </a:r>
            <a:r>
              <a:rPr lang="en-US" sz="2000" dirty="0" err="1" smtClean="0"/>
              <a:t>viktimën</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kërkojë</a:t>
            </a:r>
            <a:r>
              <a:rPr lang="en-US" sz="2000" dirty="0" smtClean="0"/>
              <a:t> </a:t>
            </a:r>
            <a:r>
              <a:rPr lang="en-US" sz="2000" dirty="0" err="1" smtClean="0"/>
              <a:t>dëmshpërblim</a:t>
            </a:r>
            <a:r>
              <a:rPr lang="en-US" sz="2000" dirty="0" smtClean="0"/>
              <a:t> </a:t>
            </a:r>
            <a:r>
              <a:rPr lang="en-US" sz="2000" dirty="0" err="1" smtClean="0"/>
              <a:t>sipas</a:t>
            </a:r>
            <a:r>
              <a:rPr lang="en-US" sz="2000" dirty="0" smtClean="0"/>
              <a:t> </a:t>
            </a:r>
            <a:r>
              <a:rPr lang="en-US" sz="2000" dirty="0" err="1" smtClean="0"/>
              <a:t>ligjeve</a:t>
            </a:r>
            <a:r>
              <a:rPr lang="en-US" sz="2000" dirty="0" smtClean="0"/>
              <a:t> </a:t>
            </a:r>
            <a:r>
              <a:rPr lang="en-US" sz="2000" dirty="0" err="1" smtClean="0"/>
              <a:t>civile</a:t>
            </a:r>
            <a:r>
              <a:rPr lang="en-US" sz="2000" dirty="0" smtClean="0"/>
              <a:t>; </a:t>
            </a:r>
            <a:r>
              <a:rPr lang="en-US" sz="2000" dirty="0" err="1" smtClean="0"/>
              <a:t>kjo</a:t>
            </a:r>
            <a:r>
              <a:rPr lang="en-US" sz="2000" dirty="0" smtClean="0"/>
              <a:t> do </a:t>
            </a:r>
            <a:r>
              <a:rPr lang="en-US" sz="2000" dirty="0" err="1" smtClean="0"/>
              <a:t>të</a:t>
            </a:r>
            <a:r>
              <a:rPr lang="en-US" sz="2000" dirty="0" smtClean="0"/>
              <a:t> </a:t>
            </a:r>
            <a:r>
              <a:rPr lang="en-US" sz="2000" dirty="0" err="1" smtClean="0"/>
              <a:t>përbënte</a:t>
            </a:r>
            <a:r>
              <a:rPr lang="en-US" sz="2000" dirty="0" smtClean="0"/>
              <a:t> </a:t>
            </a:r>
            <a:r>
              <a:rPr lang="en-US" sz="2000" dirty="0" err="1" smtClean="0"/>
              <a:t>një</a:t>
            </a:r>
            <a:r>
              <a:rPr lang="en-US" sz="2000" dirty="0" smtClean="0"/>
              <a:t> </a:t>
            </a:r>
            <a:r>
              <a:rPr lang="en-US" sz="2000" dirty="0" err="1" smtClean="0"/>
              <a:t>kufizim</a:t>
            </a:r>
            <a:r>
              <a:rPr lang="en-US" sz="2000" dirty="0" smtClean="0"/>
              <a:t> </a:t>
            </a:r>
            <a:r>
              <a:rPr lang="en-US" sz="2000" dirty="0" err="1" smtClean="0"/>
              <a:t>arbitrar</a:t>
            </a:r>
            <a:r>
              <a:rPr lang="en-US" sz="2000" dirty="0" smtClean="0"/>
              <a:t> </a:t>
            </a:r>
            <a:r>
              <a:rPr lang="en-US" sz="2000" dirty="0" err="1" smtClean="0"/>
              <a:t>dhe</a:t>
            </a:r>
            <a:r>
              <a:rPr lang="en-US" sz="2000" dirty="0" smtClean="0"/>
              <a:t> </a:t>
            </a:r>
            <a:r>
              <a:rPr lang="en-US" sz="2000" dirty="0" err="1" smtClean="0"/>
              <a:t>shpërpjestimor</a:t>
            </a:r>
            <a:r>
              <a:rPr lang="en-US" sz="2000" dirty="0" smtClean="0"/>
              <a:t> </a:t>
            </a:r>
            <a:r>
              <a:rPr lang="en-US" sz="2000" dirty="0" err="1" smtClean="0"/>
              <a:t>të</a:t>
            </a:r>
            <a:r>
              <a:rPr lang="en-US" sz="2000" dirty="0" smtClean="0"/>
              <a:t> </a:t>
            </a:r>
            <a:r>
              <a:rPr lang="en-US" sz="2000" dirty="0" err="1" smtClean="0"/>
              <a:t>së</a:t>
            </a:r>
            <a:r>
              <a:rPr lang="en-US" sz="2000" dirty="0" smtClean="0"/>
              <a:t> </a:t>
            </a:r>
            <a:r>
              <a:rPr lang="en-US" sz="2000" dirty="0" err="1" smtClean="0"/>
              <a:t>drejtës</a:t>
            </a:r>
            <a:r>
              <a:rPr lang="en-US" sz="2000" dirty="0" smtClean="0"/>
              <a:t> </a:t>
            </a:r>
            <a:r>
              <a:rPr lang="en-US" sz="2000" dirty="0" err="1" smtClean="0"/>
              <a:t>së</a:t>
            </a:r>
            <a:r>
              <a:rPr lang="en-US" sz="2000" dirty="0" smtClean="0"/>
              <a:t> </a:t>
            </a:r>
            <a:r>
              <a:rPr lang="en-US" sz="2000" dirty="0" err="1" smtClean="0"/>
              <a:t>garantuar</a:t>
            </a:r>
            <a:r>
              <a:rPr lang="en-US" sz="2000" dirty="0" smtClean="0"/>
              <a:t> </a:t>
            </a:r>
            <a:r>
              <a:rPr lang="en-US" sz="2000" dirty="0" err="1" smtClean="0"/>
              <a:t>nga</a:t>
            </a:r>
            <a:r>
              <a:rPr lang="en-US" sz="2000" dirty="0" smtClean="0"/>
              <a:t> </a:t>
            </a:r>
            <a:r>
              <a:rPr lang="en-US" sz="2000" dirty="0" err="1" smtClean="0"/>
              <a:t>neni</a:t>
            </a:r>
            <a:r>
              <a:rPr lang="en-US" sz="2000" dirty="0" smtClean="0"/>
              <a:t> 6.1 </a:t>
            </a:r>
            <a:r>
              <a:rPr lang="en-US" sz="2000" dirty="0" err="1" smtClean="0"/>
              <a:t>i</a:t>
            </a:r>
            <a:r>
              <a:rPr lang="en-US" sz="2000" dirty="0" smtClean="0"/>
              <a:t> </a:t>
            </a:r>
            <a:r>
              <a:rPr lang="en-US" sz="2000" dirty="0" err="1" smtClean="0"/>
              <a:t>Konventës</a:t>
            </a:r>
            <a:r>
              <a:rPr lang="en-US" sz="2000" dirty="0" smtClean="0"/>
              <a:t>; </a:t>
            </a:r>
            <a:r>
              <a:rPr lang="en-US" sz="2000" dirty="0" err="1" smtClean="0"/>
              <a:t>ndonëse</a:t>
            </a:r>
            <a:r>
              <a:rPr lang="en-US" sz="2000" dirty="0" smtClean="0"/>
              <a:t> </a:t>
            </a:r>
            <a:r>
              <a:rPr lang="en-US" sz="2000" dirty="0" err="1" smtClean="0"/>
              <a:t>pafajësia</a:t>
            </a:r>
            <a:r>
              <a:rPr lang="en-US" sz="2000" dirty="0" smtClean="0"/>
              <a:t> e </a:t>
            </a:r>
            <a:r>
              <a:rPr lang="en-US" sz="2000" dirty="0" err="1" smtClean="0"/>
              <a:t>fituar</a:t>
            </a:r>
            <a:r>
              <a:rPr lang="en-US" sz="2000" dirty="0" smtClean="0"/>
              <a:t> </a:t>
            </a:r>
            <a:r>
              <a:rPr lang="en-US" sz="2000" dirty="0" err="1" smtClean="0"/>
              <a:t>në</a:t>
            </a:r>
            <a:r>
              <a:rPr lang="en-US" sz="2000" dirty="0" smtClean="0"/>
              <a:t> </a:t>
            </a:r>
            <a:r>
              <a:rPr lang="en-US" sz="2000" dirty="0" err="1" smtClean="0"/>
              <a:t>penale</a:t>
            </a:r>
            <a:r>
              <a:rPr lang="en-US" sz="2000" dirty="0" smtClean="0"/>
              <a:t> </a:t>
            </a:r>
            <a:r>
              <a:rPr lang="en-US" sz="2000" dirty="0" err="1" smtClean="0"/>
              <a:t>nuk</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rivihet</a:t>
            </a:r>
            <a:r>
              <a:rPr lang="en-US" sz="2000" dirty="0" smtClean="0"/>
              <a:t> </a:t>
            </a:r>
            <a:r>
              <a:rPr lang="en-US" sz="2000" dirty="0" err="1" smtClean="0"/>
              <a:t>në</a:t>
            </a:r>
            <a:r>
              <a:rPr lang="en-US" sz="2000" dirty="0" smtClean="0"/>
              <a:t> </a:t>
            </a:r>
            <a:r>
              <a:rPr lang="en-US" sz="2000" dirty="0" err="1" smtClean="0"/>
              <a:t>diskutim</a:t>
            </a:r>
            <a:r>
              <a:rPr lang="en-US" sz="2000" dirty="0" smtClean="0"/>
              <a:t> </a:t>
            </a:r>
            <a:r>
              <a:rPr lang="en-US" sz="2000" dirty="0" err="1" smtClean="0"/>
              <a:t>gjatë</a:t>
            </a:r>
            <a:r>
              <a:rPr lang="en-US" sz="2000" dirty="0" smtClean="0"/>
              <a:t> </a:t>
            </a:r>
            <a:r>
              <a:rPr lang="en-US" sz="2000" dirty="0" err="1" smtClean="0"/>
              <a:t>procesit</a:t>
            </a:r>
            <a:r>
              <a:rPr lang="en-US" sz="2000" dirty="0" smtClean="0"/>
              <a:t> civil </a:t>
            </a:r>
            <a:r>
              <a:rPr lang="en-US" sz="2000" dirty="0" err="1" smtClean="0"/>
              <a:t>për</a:t>
            </a:r>
            <a:r>
              <a:rPr lang="en-US" sz="2000" dirty="0" smtClean="0"/>
              <a:t> </a:t>
            </a:r>
            <a:r>
              <a:rPr lang="en-US" sz="2000" dirty="0" err="1" smtClean="0"/>
              <a:t>kërkimin</a:t>
            </a:r>
            <a:r>
              <a:rPr lang="en-US" sz="2000" dirty="0" smtClean="0"/>
              <a:t> e </a:t>
            </a:r>
            <a:r>
              <a:rPr lang="en-US" sz="2000" dirty="0" err="1" smtClean="0"/>
              <a:t>dëmit</a:t>
            </a:r>
            <a:r>
              <a:rPr lang="en-US" sz="2000" dirty="0" smtClean="0"/>
              <a:t>, </a:t>
            </a:r>
            <a:r>
              <a:rPr lang="en-US" sz="2000" dirty="0" err="1" smtClean="0"/>
              <a:t>kjo</a:t>
            </a:r>
            <a:r>
              <a:rPr lang="en-US" sz="2000" dirty="0" smtClean="0"/>
              <a:t> </a:t>
            </a:r>
            <a:r>
              <a:rPr lang="en-US" sz="2000" dirty="0" err="1" smtClean="0"/>
              <a:t>nuk</a:t>
            </a:r>
            <a:r>
              <a:rPr lang="en-US" sz="2000" dirty="0" smtClean="0"/>
              <a:t> </a:t>
            </a:r>
            <a:r>
              <a:rPr lang="en-US" sz="2000" dirty="0" err="1" smtClean="0"/>
              <a:t>duhet</a:t>
            </a:r>
            <a:r>
              <a:rPr lang="en-US" sz="2000" dirty="0" smtClean="0"/>
              <a:t> </a:t>
            </a:r>
            <a:r>
              <a:rPr lang="en-US" sz="2000" dirty="0" err="1" smtClean="0"/>
              <a:t>të</a:t>
            </a:r>
            <a:r>
              <a:rPr lang="en-US" sz="2000" dirty="0" smtClean="0"/>
              <a:t> </a:t>
            </a:r>
            <a:r>
              <a:rPr lang="en-US" sz="2000" dirty="0" err="1" smtClean="0"/>
              <a:t>përbëjë</a:t>
            </a:r>
            <a:r>
              <a:rPr lang="en-US" sz="2000" dirty="0" smtClean="0"/>
              <a:t> </a:t>
            </a:r>
            <a:r>
              <a:rPr lang="en-US" sz="2000" dirty="0" err="1" smtClean="0"/>
              <a:t>pengesë</a:t>
            </a:r>
            <a:r>
              <a:rPr lang="en-US" sz="2000" dirty="0" smtClean="0"/>
              <a:t> </a:t>
            </a:r>
            <a:r>
              <a:rPr lang="en-US" sz="2000" dirty="0" err="1" smtClean="0"/>
              <a:t>që</a:t>
            </a:r>
            <a:r>
              <a:rPr lang="en-US" sz="2000" dirty="0" smtClean="0"/>
              <a:t>, </a:t>
            </a:r>
            <a:r>
              <a:rPr lang="en-US" sz="2000" dirty="0" err="1" smtClean="0"/>
              <a:t>nisur</a:t>
            </a:r>
            <a:r>
              <a:rPr lang="en-US" sz="2000" dirty="0" smtClean="0"/>
              <a:t> </a:t>
            </a:r>
            <a:r>
              <a:rPr lang="en-US" sz="2000" dirty="0" err="1" smtClean="0"/>
              <a:t>nga</a:t>
            </a:r>
            <a:r>
              <a:rPr lang="en-US" sz="2000" dirty="0" smtClean="0"/>
              <a:t> </a:t>
            </a:r>
            <a:r>
              <a:rPr lang="en-US" sz="2000" dirty="0" err="1" smtClean="0"/>
              <a:t>kritere</a:t>
            </a:r>
            <a:r>
              <a:rPr lang="en-US" sz="2000" dirty="0" smtClean="0"/>
              <a:t> </a:t>
            </a:r>
            <a:r>
              <a:rPr lang="en-US" sz="2000" dirty="0" err="1" smtClean="0"/>
              <a:t>të</a:t>
            </a:r>
            <a:r>
              <a:rPr lang="en-US" sz="2000" dirty="0" smtClean="0"/>
              <a:t> </a:t>
            </a:r>
            <a:r>
              <a:rPr lang="en-US" sz="2000" dirty="0" err="1" smtClean="0"/>
              <a:t>provuari</a:t>
            </a:r>
            <a:r>
              <a:rPr lang="en-US" sz="2000" dirty="0" smtClean="0"/>
              <a:t> </a:t>
            </a:r>
            <a:r>
              <a:rPr lang="en-US" sz="2000" dirty="0" err="1" smtClean="0"/>
              <a:t>më</a:t>
            </a:r>
            <a:r>
              <a:rPr lang="en-US" sz="2000" dirty="0" smtClean="0"/>
              <a:t> </a:t>
            </a:r>
            <a:r>
              <a:rPr lang="en-US" sz="2000" dirty="0" err="1" smtClean="0"/>
              <a:t>pak</a:t>
            </a:r>
            <a:r>
              <a:rPr lang="en-US" sz="2000" dirty="0" smtClean="0"/>
              <a:t> </a:t>
            </a:r>
            <a:r>
              <a:rPr lang="en-US" sz="2000" dirty="0" err="1" smtClean="0"/>
              <a:t>strikte</a:t>
            </a:r>
            <a:r>
              <a:rPr lang="en-US" sz="2000" dirty="0" smtClean="0"/>
              <a:t>, </a:t>
            </a:r>
            <a:r>
              <a:rPr lang="en-US" sz="2000" dirty="0" err="1" smtClean="0"/>
              <a:t>të</a:t>
            </a:r>
            <a:r>
              <a:rPr lang="en-US" sz="2000" dirty="0" smtClean="0"/>
              <a:t> </a:t>
            </a:r>
            <a:r>
              <a:rPr lang="en-US" sz="2000" dirty="0" err="1" smtClean="0"/>
              <a:t>provohet</a:t>
            </a:r>
            <a:r>
              <a:rPr lang="en-US" sz="2000" dirty="0" smtClean="0"/>
              <a:t> </a:t>
            </a:r>
            <a:r>
              <a:rPr lang="en-US" sz="2000" dirty="0" err="1" smtClean="0"/>
              <a:t>përgjegjësia</a:t>
            </a:r>
            <a:r>
              <a:rPr lang="en-US" sz="2000" dirty="0" smtClean="0"/>
              <a:t> </a:t>
            </a:r>
            <a:r>
              <a:rPr lang="en-US" sz="2000" dirty="0" err="1" smtClean="0"/>
              <a:t>civile</a:t>
            </a:r>
            <a:r>
              <a:rPr lang="en-US" sz="2000" dirty="0" smtClean="0"/>
              <a:t> e </a:t>
            </a:r>
            <a:r>
              <a:rPr lang="en-US" sz="2000" dirty="0" err="1" smtClean="0"/>
              <a:t>autorit</a:t>
            </a:r>
            <a:r>
              <a:rPr lang="en-US" sz="2000" dirty="0" smtClean="0"/>
              <a:t>, duke e </a:t>
            </a:r>
            <a:r>
              <a:rPr lang="en-US" sz="2000" dirty="0" err="1" smtClean="0"/>
              <a:t>detyruar</a:t>
            </a:r>
            <a:r>
              <a:rPr lang="en-US" sz="2000" dirty="0" smtClean="0"/>
              <a:t> </a:t>
            </a:r>
            <a:r>
              <a:rPr lang="en-US" sz="2000" dirty="0" err="1" smtClean="0"/>
              <a:t>të</a:t>
            </a:r>
            <a:r>
              <a:rPr lang="en-US" sz="2000" dirty="0" smtClean="0"/>
              <a:t> </a:t>
            </a:r>
            <a:r>
              <a:rPr lang="en-US" sz="2000" dirty="0" err="1" smtClean="0"/>
              <a:t>paguajë</a:t>
            </a:r>
            <a:r>
              <a:rPr lang="en-US" sz="2000" dirty="0" smtClean="0"/>
              <a:t> </a:t>
            </a:r>
            <a:r>
              <a:rPr lang="en-US" sz="2000" dirty="0" err="1" smtClean="0"/>
              <a:t>dëmshpërblim</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njëjtin</a:t>
            </a:r>
            <a:r>
              <a:rPr lang="en-US" sz="2000" dirty="0" smtClean="0"/>
              <a:t> </a:t>
            </a:r>
            <a:r>
              <a:rPr lang="en-US" sz="2000" dirty="0" err="1" smtClean="0"/>
              <a:t>shkak</a:t>
            </a:r>
            <a:r>
              <a:rPr lang="en-US" sz="2000" dirty="0" smtClean="0"/>
              <a:t>.</a:t>
            </a:r>
            <a:br>
              <a:rPr lang="en-US" sz="2000" dirty="0" smtClean="0"/>
            </a:br>
            <a:r>
              <a:rPr lang="en-US" sz="2000" dirty="0" smtClean="0"/>
              <a:t>- </a:t>
            </a:r>
            <a:r>
              <a:rPr lang="en-US" sz="2000" dirty="0" err="1" smtClean="0"/>
              <a:t>Nuk</a:t>
            </a:r>
            <a:r>
              <a:rPr lang="en-US" sz="2000" dirty="0" smtClean="0"/>
              <a:t> </a:t>
            </a:r>
            <a:r>
              <a:rPr lang="en-US" sz="2000" dirty="0" err="1" smtClean="0"/>
              <a:t>ka</a:t>
            </a:r>
            <a:r>
              <a:rPr lang="en-US" sz="2000" dirty="0" smtClean="0"/>
              <a:t> </a:t>
            </a:r>
            <a:r>
              <a:rPr lang="en-US" sz="2000" dirty="0" err="1" smtClean="0"/>
              <a:t>shkelje</a:t>
            </a:r>
            <a:r>
              <a:rPr lang="en-US" sz="2000" dirty="0" smtClean="0"/>
              <a:t> </a:t>
            </a:r>
            <a:r>
              <a:rPr lang="en-US" sz="2000" dirty="0" err="1" smtClean="0"/>
              <a:t>të</a:t>
            </a:r>
            <a:r>
              <a:rPr lang="en-US" sz="2000" dirty="0" smtClean="0"/>
              <a:t> </a:t>
            </a:r>
            <a:r>
              <a:rPr lang="en-US" sz="2000" dirty="0" err="1" smtClean="0"/>
              <a:t>nenit</a:t>
            </a:r>
            <a:r>
              <a:rPr lang="en-US" sz="2000" dirty="0" smtClean="0"/>
              <a:t> 6.2 </a:t>
            </a:r>
            <a:r>
              <a:rPr lang="en-US" sz="2000" dirty="0" err="1" smtClean="0"/>
              <a:t>të</a:t>
            </a:r>
            <a:r>
              <a:rPr lang="en-US" sz="2000" dirty="0" smtClean="0"/>
              <a:t> </a:t>
            </a:r>
            <a:r>
              <a:rPr lang="en-US" sz="2000" dirty="0" err="1" smtClean="0"/>
              <a:t>Konventës</a:t>
            </a:r>
            <a:r>
              <a:rPr lang="en-US" sz="2000" dirty="0" smtClean="0"/>
              <a:t>.</a:t>
            </a:r>
            <a:br>
              <a:rPr lang="en-US" sz="2000" dirty="0" smtClean="0"/>
            </a:br>
            <a:r>
              <a:rPr lang="en-US" sz="2000" dirty="0" smtClean="0"/>
              <a:t>Shih </a:t>
            </a:r>
            <a:r>
              <a:rPr lang="en-US" sz="2000" dirty="0" err="1" smtClean="0"/>
              <a:t>edhe</a:t>
            </a:r>
            <a:r>
              <a:rPr lang="en-US" sz="2000" dirty="0" smtClean="0"/>
              <a:t> </a:t>
            </a:r>
            <a:r>
              <a:rPr lang="en-US" sz="2000" b="1" dirty="0" smtClean="0">
                <a:solidFill>
                  <a:schemeClr val="accent1">
                    <a:lumMod val="75000"/>
                  </a:schemeClr>
                </a:solidFill>
              </a:rPr>
              <a:t>LUNDKVIST k. SUEDISË, n.48518/99, 13.11.2003</a:t>
            </a:r>
            <a:r>
              <a:rPr lang="en-US" sz="2000" dirty="0" smtClean="0"/>
              <a:t/>
            </a:r>
            <a:br>
              <a:rPr lang="en-US" sz="2000" dirty="0" smtClean="0"/>
            </a:br>
            <a:r>
              <a:rPr lang="en-US" sz="2000" dirty="0" smtClean="0"/>
              <a:t/>
            </a:r>
            <a:br>
              <a:rPr lang="en-US" sz="2000" dirty="0" smtClean="0"/>
            </a:br>
            <a:r>
              <a:rPr lang="en-US" sz="1800" dirty="0" smtClean="0"/>
              <a:t/>
            </a:r>
            <a:br>
              <a:rPr lang="en-US" sz="1800" dirty="0" smtClean="0"/>
            </a:br>
            <a:r>
              <a:rPr lang="en-US" sz="1800" dirty="0"/>
              <a:t/>
            </a:r>
            <a:br>
              <a:rPr lang="en-US" sz="1800" dirty="0"/>
            </a:br>
            <a:endParaRPr lang="en-US" sz="2200" dirty="0"/>
          </a:p>
        </p:txBody>
      </p:sp>
    </p:spTree>
    <p:extLst>
      <p:ext uri="{BB962C8B-B14F-4D97-AF65-F5344CB8AC3E}">
        <p14:creationId xmlns:p14="http://schemas.microsoft.com/office/powerpoint/2010/main" val="84379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72559"/>
          </a:xfrm>
        </p:spPr>
        <p:txBody>
          <a:bodyPr>
            <a:normAutofit fontScale="90000"/>
          </a:bodyPr>
          <a:lstStyle/>
          <a:p>
            <a:r>
              <a:rPr lang="en-US" sz="2200" b="1" dirty="0" smtClean="0">
                <a:solidFill>
                  <a:schemeClr val="accent1">
                    <a:lumMod val="75000"/>
                  </a:schemeClr>
                </a:solidFill>
              </a:rPr>
              <a:t>ORR </a:t>
            </a:r>
            <a:r>
              <a:rPr lang="en-US" sz="2200" b="1" dirty="0">
                <a:solidFill>
                  <a:schemeClr val="accent1">
                    <a:lumMod val="75000"/>
                  </a:schemeClr>
                </a:solidFill>
              </a:rPr>
              <a:t>k. NORVEGJISË</a:t>
            </a:r>
            <a:r>
              <a:rPr lang="en-US" sz="1800" b="1" dirty="0">
                <a:solidFill>
                  <a:schemeClr val="accent1">
                    <a:lumMod val="75000"/>
                  </a:schemeClr>
                </a:solidFill>
              </a:rPr>
              <a:t>, </a:t>
            </a:r>
            <a:r>
              <a:rPr lang="en-US" sz="2200" b="1" dirty="0">
                <a:solidFill>
                  <a:schemeClr val="accent1">
                    <a:lumMod val="75000"/>
                  </a:schemeClr>
                </a:solidFill>
              </a:rPr>
              <a:t>n. </a:t>
            </a:r>
            <a:r>
              <a:rPr lang="en-US" sz="2200" b="1" dirty="0" smtClean="0">
                <a:solidFill>
                  <a:schemeClr val="accent1">
                    <a:lumMod val="75000"/>
                  </a:schemeClr>
                </a:solidFill>
              </a:rPr>
              <a:t>31283/904, 15.5.2008</a:t>
            </a:r>
            <a:r>
              <a:rPr lang="en-US" sz="1800" b="1" dirty="0"/>
              <a:t/>
            </a:r>
            <a:br>
              <a:rPr lang="en-US" sz="1800" b="1" dirty="0"/>
            </a:br>
            <a:r>
              <a:rPr lang="en-US" sz="1800" b="1" dirty="0"/>
              <a:t/>
            </a:r>
            <a:br>
              <a:rPr lang="en-US" sz="1800" b="1" dirty="0"/>
            </a:br>
            <a:r>
              <a:rPr lang="en-US" sz="2000" b="1" u="sng" dirty="0" err="1"/>
              <a:t>Faktet</a:t>
            </a:r>
            <a:r>
              <a:rPr lang="en-US" sz="2000" dirty="0"/>
              <a:t>: </a:t>
            </a:r>
            <a:r>
              <a:rPr lang="en-US" sz="2000" dirty="0" err="1" smtClean="0"/>
              <a:t>më</a:t>
            </a:r>
            <a:r>
              <a:rPr lang="en-US" sz="2000" dirty="0" smtClean="0"/>
              <a:t> </a:t>
            </a:r>
            <a:r>
              <a:rPr lang="en-US" sz="2000" dirty="0"/>
              <a:t>7</a:t>
            </a:r>
            <a:r>
              <a:rPr lang="en-US" sz="2000" dirty="0" smtClean="0"/>
              <a:t> </a:t>
            </a:r>
            <a:r>
              <a:rPr lang="en-US" sz="2000" dirty="0" err="1" smtClean="0"/>
              <a:t>gusht</a:t>
            </a:r>
            <a:r>
              <a:rPr lang="en-US" sz="2000" dirty="0" smtClean="0"/>
              <a:t> 2001, </a:t>
            </a:r>
            <a:r>
              <a:rPr lang="en-US" sz="2000" dirty="0" err="1" smtClean="0"/>
              <a:t>kërkuesi</a:t>
            </a:r>
            <a:r>
              <a:rPr lang="en-US" sz="2000" dirty="0" smtClean="0"/>
              <a:t> </a:t>
            </a:r>
            <a:r>
              <a:rPr lang="en-US" sz="2000" dirty="0" err="1" smtClean="0"/>
              <a:t>bashkëpilotoi</a:t>
            </a:r>
            <a:r>
              <a:rPr lang="en-US" sz="2000" dirty="0" smtClean="0"/>
              <a:t> </a:t>
            </a:r>
            <a:r>
              <a:rPr lang="en-US" sz="2000" dirty="0" err="1" smtClean="0"/>
              <a:t>avionin</a:t>
            </a:r>
            <a:r>
              <a:rPr lang="en-US" sz="2000" dirty="0" smtClean="0"/>
              <a:t> </a:t>
            </a:r>
            <a:r>
              <a:rPr lang="en-US" sz="2000" dirty="0" err="1" smtClean="0"/>
              <a:t>që</a:t>
            </a:r>
            <a:r>
              <a:rPr lang="en-US" sz="2000" dirty="0" smtClean="0"/>
              <a:t> </a:t>
            </a:r>
            <a:r>
              <a:rPr lang="en-US" sz="2000" dirty="0" err="1" smtClean="0"/>
              <a:t>fluturoi</a:t>
            </a:r>
            <a:r>
              <a:rPr lang="en-US" sz="2000" dirty="0" smtClean="0"/>
              <a:t> </a:t>
            </a:r>
            <a:r>
              <a:rPr lang="en-US" sz="2000" dirty="0" err="1" smtClean="0"/>
              <a:t>nga</a:t>
            </a:r>
            <a:r>
              <a:rPr lang="en-US" sz="2000" dirty="0" smtClean="0"/>
              <a:t> Newcastle </a:t>
            </a:r>
            <a:r>
              <a:rPr lang="en-US" sz="2000" dirty="0" err="1" smtClean="0"/>
              <a:t>në</a:t>
            </a:r>
            <a:r>
              <a:rPr lang="en-US" sz="2000" dirty="0" smtClean="0"/>
              <a:t> Oslo. </a:t>
            </a:r>
            <a:r>
              <a:rPr lang="en-US" sz="2000" dirty="0" err="1" smtClean="0"/>
              <a:t>Katër</a:t>
            </a:r>
            <a:r>
              <a:rPr lang="en-US" sz="2000" dirty="0" smtClean="0"/>
              <a:t> </a:t>
            </a:r>
            <a:r>
              <a:rPr lang="en-US" sz="2000" dirty="0" err="1" smtClean="0"/>
              <a:t>anëtarët</a:t>
            </a:r>
            <a:r>
              <a:rPr lang="en-US" sz="2000" dirty="0" smtClean="0"/>
              <a:t> e </a:t>
            </a:r>
            <a:r>
              <a:rPr lang="en-US" sz="2000" dirty="0" err="1" smtClean="0"/>
              <a:t>ekuipazhit</a:t>
            </a:r>
            <a:r>
              <a:rPr lang="en-US" sz="2000" dirty="0" smtClean="0"/>
              <a:t>, </a:t>
            </a:r>
            <a:r>
              <a:rPr lang="en-US" sz="2000" dirty="0" err="1" smtClean="0"/>
              <a:t>mes</a:t>
            </a:r>
            <a:r>
              <a:rPr lang="en-US" sz="2000" dirty="0" smtClean="0"/>
              <a:t> </a:t>
            </a:r>
            <a:r>
              <a:rPr lang="en-US" sz="2000" dirty="0" err="1" smtClean="0"/>
              <a:t>të</a:t>
            </a:r>
            <a:r>
              <a:rPr lang="en-US" sz="2000" dirty="0" smtClean="0"/>
              <a:t> </a:t>
            </a:r>
            <a:r>
              <a:rPr lang="en-US" sz="2000" dirty="0" err="1" smtClean="0"/>
              <a:t>cilëve</a:t>
            </a:r>
            <a:r>
              <a:rPr lang="en-US" sz="2000" dirty="0" smtClean="0"/>
              <a:t> </a:t>
            </a:r>
            <a:r>
              <a:rPr lang="en-US" sz="2000" dirty="0" err="1" smtClean="0"/>
              <a:t>edhe</a:t>
            </a:r>
            <a:r>
              <a:rPr lang="en-US" sz="2000" dirty="0" smtClean="0"/>
              <a:t> </a:t>
            </a:r>
            <a:r>
              <a:rPr lang="en-US" sz="2000" dirty="0" err="1" smtClean="0"/>
              <a:t>viktima</a:t>
            </a:r>
            <a:r>
              <a:rPr lang="en-US" sz="2000" dirty="0" smtClean="0"/>
              <a:t> C., </a:t>
            </a:r>
            <a:r>
              <a:rPr lang="en-US" sz="2000" dirty="0" err="1" smtClean="0"/>
              <a:t>duhej</a:t>
            </a:r>
            <a:r>
              <a:rPr lang="en-US" sz="2000" dirty="0" smtClean="0"/>
              <a:t> </a:t>
            </a:r>
            <a:r>
              <a:rPr lang="en-US" sz="2000" dirty="0" err="1" smtClean="0"/>
              <a:t>të</a:t>
            </a:r>
            <a:r>
              <a:rPr lang="en-US" sz="2000" dirty="0" smtClean="0"/>
              <a:t> </a:t>
            </a:r>
            <a:r>
              <a:rPr lang="en-US" sz="2000" dirty="0" err="1" smtClean="0"/>
              <a:t>flinin</a:t>
            </a:r>
            <a:r>
              <a:rPr lang="en-US" sz="2000" dirty="0" smtClean="0"/>
              <a:t> </a:t>
            </a:r>
            <a:r>
              <a:rPr lang="en-US" sz="2000" dirty="0" err="1" smtClean="0"/>
              <a:t>në</a:t>
            </a:r>
            <a:r>
              <a:rPr lang="en-US" sz="2000" dirty="0" smtClean="0"/>
              <a:t> </a:t>
            </a:r>
            <a:r>
              <a:rPr lang="en-US" sz="2000" dirty="0" err="1" smtClean="0"/>
              <a:t>hotelin</a:t>
            </a:r>
            <a:r>
              <a:rPr lang="en-US" sz="2000" dirty="0" smtClean="0"/>
              <a:t> e </a:t>
            </a:r>
            <a:r>
              <a:rPr lang="en-US" sz="2000" dirty="0" err="1" smtClean="0"/>
              <a:t>aeroportit</a:t>
            </a:r>
            <a:r>
              <a:rPr lang="en-US" sz="2000" dirty="0" smtClean="0"/>
              <a:t>, </a:t>
            </a:r>
            <a:r>
              <a:rPr lang="en-US" sz="2000" dirty="0" err="1" smtClean="0"/>
              <a:t>pasi</a:t>
            </a:r>
            <a:r>
              <a:rPr lang="en-US" sz="2000" dirty="0" smtClean="0"/>
              <a:t> </a:t>
            </a:r>
            <a:r>
              <a:rPr lang="en-US" sz="2000" dirty="0" err="1" smtClean="0"/>
              <a:t>të</a:t>
            </a:r>
            <a:r>
              <a:rPr lang="en-US" sz="2000" dirty="0" smtClean="0"/>
              <a:t> </a:t>
            </a:r>
            <a:r>
              <a:rPr lang="en-US" sz="2000" dirty="0" err="1" smtClean="0"/>
              <a:t>nesërmen</a:t>
            </a:r>
            <a:r>
              <a:rPr lang="en-US" sz="2000" dirty="0" smtClean="0"/>
              <a:t> do </a:t>
            </a:r>
            <a:r>
              <a:rPr lang="en-US" sz="2000" dirty="0" err="1" smtClean="0"/>
              <a:t>të</a:t>
            </a:r>
            <a:r>
              <a:rPr lang="en-US" sz="2000" dirty="0" smtClean="0"/>
              <a:t> </a:t>
            </a:r>
            <a:r>
              <a:rPr lang="en-US" sz="2000" dirty="0" err="1" smtClean="0"/>
              <a:t>fluturonin</a:t>
            </a:r>
            <a:r>
              <a:rPr lang="en-US" sz="2000" dirty="0" smtClean="0"/>
              <a:t> </a:t>
            </a:r>
            <a:r>
              <a:rPr lang="en-US" sz="2000" dirty="0" err="1" smtClean="0"/>
              <a:t>për</a:t>
            </a:r>
            <a:r>
              <a:rPr lang="en-US" sz="2000" dirty="0" smtClean="0"/>
              <a:t> </a:t>
            </a:r>
            <a:r>
              <a:rPr lang="en-US" sz="2000" dirty="0" err="1" smtClean="0"/>
              <a:t>në</a:t>
            </a:r>
            <a:r>
              <a:rPr lang="en-US" sz="2000" dirty="0" smtClean="0"/>
              <a:t> </a:t>
            </a:r>
            <a:r>
              <a:rPr lang="en-US" sz="2000" dirty="0" err="1" smtClean="0"/>
              <a:t>Angli</a:t>
            </a:r>
            <a:r>
              <a:rPr lang="en-US" sz="2000" dirty="0" smtClean="0"/>
              <a:t>. </a:t>
            </a:r>
            <a:r>
              <a:rPr lang="en-US" sz="2000" dirty="0" err="1" smtClean="0"/>
              <a:t>Viktima</a:t>
            </a:r>
            <a:r>
              <a:rPr lang="en-US" sz="2000" dirty="0" smtClean="0"/>
              <a:t> </a:t>
            </a:r>
            <a:r>
              <a:rPr lang="en-US" sz="2000" dirty="0" err="1" smtClean="0"/>
              <a:t>kallëzoi</a:t>
            </a:r>
            <a:r>
              <a:rPr lang="en-US" sz="2000" dirty="0" smtClean="0"/>
              <a:t> </a:t>
            </a:r>
            <a:r>
              <a:rPr lang="en-US" sz="2000" dirty="0" err="1" smtClean="0"/>
              <a:t>faktin</a:t>
            </a:r>
            <a:r>
              <a:rPr lang="en-US" sz="2000" dirty="0" smtClean="0"/>
              <a:t> se </a:t>
            </a:r>
            <a:r>
              <a:rPr lang="en-US" sz="2000" dirty="0" err="1" smtClean="0"/>
              <a:t>gjatë</a:t>
            </a:r>
            <a:r>
              <a:rPr lang="en-US" sz="2000" dirty="0" smtClean="0"/>
              <a:t> </a:t>
            </a:r>
            <a:r>
              <a:rPr lang="en-US" sz="2000" dirty="0" err="1" smtClean="0"/>
              <a:t>natës</a:t>
            </a:r>
            <a:r>
              <a:rPr lang="en-US" sz="2000" dirty="0" smtClean="0"/>
              <a:t> u </a:t>
            </a:r>
            <a:r>
              <a:rPr lang="en-US" sz="2000" dirty="0" err="1" smtClean="0"/>
              <a:t>përdhunua</a:t>
            </a:r>
            <a:r>
              <a:rPr lang="en-US" sz="2000" dirty="0" smtClean="0"/>
              <a:t> </a:t>
            </a:r>
            <a:r>
              <a:rPr lang="en-US" sz="2000" dirty="0" err="1" smtClean="0"/>
              <a:t>nga</a:t>
            </a:r>
            <a:r>
              <a:rPr lang="en-US" sz="2000" dirty="0" smtClean="0"/>
              <a:t> z. Orr.</a:t>
            </a:r>
            <a:br>
              <a:rPr lang="en-US" sz="2000" dirty="0" smtClean="0"/>
            </a:br>
            <a:r>
              <a:rPr lang="en-US" sz="2000" dirty="0" err="1" smtClean="0"/>
              <a:t>Padia</a:t>
            </a:r>
            <a:r>
              <a:rPr lang="en-US" sz="2000" dirty="0" smtClean="0"/>
              <a:t> </a:t>
            </a:r>
            <a:r>
              <a:rPr lang="en-US" sz="2000" dirty="0" err="1" smtClean="0"/>
              <a:t>civile</a:t>
            </a:r>
            <a:r>
              <a:rPr lang="en-US" sz="2000" dirty="0" smtClean="0"/>
              <a:t> u </a:t>
            </a:r>
            <a:r>
              <a:rPr lang="en-US" sz="2000" dirty="0" err="1" smtClean="0"/>
              <a:t>shqyrtua</a:t>
            </a:r>
            <a:r>
              <a:rPr lang="en-US" sz="2000" dirty="0" smtClean="0"/>
              <a:t> </a:t>
            </a:r>
            <a:r>
              <a:rPr lang="en-US" sz="2000" dirty="0" err="1" smtClean="0"/>
              <a:t>në</a:t>
            </a:r>
            <a:r>
              <a:rPr lang="en-US" sz="2000" dirty="0" smtClean="0"/>
              <a:t> </a:t>
            </a:r>
            <a:r>
              <a:rPr lang="en-US" sz="2000" dirty="0" err="1" smtClean="0"/>
              <a:t>procesin</a:t>
            </a:r>
            <a:r>
              <a:rPr lang="en-US" sz="2000" dirty="0" smtClean="0"/>
              <a:t> penal</a:t>
            </a:r>
            <a:br>
              <a:rPr lang="en-US" sz="2000" dirty="0" smtClean="0"/>
            </a:br>
            <a:r>
              <a:rPr lang="en-US" sz="2000" dirty="0" smtClean="0"/>
              <a:t> </a:t>
            </a:r>
            <a:r>
              <a:rPr lang="en-US" sz="2000" dirty="0"/>
              <a:t/>
            </a:r>
            <a:br>
              <a:rPr lang="en-US" sz="2000" dirty="0"/>
            </a:br>
            <a:r>
              <a:rPr lang="en-US" sz="2000" b="1" u="sng" dirty="0" err="1"/>
              <a:t>Procedura</a:t>
            </a:r>
            <a:r>
              <a:rPr lang="en-US" sz="2000" b="1" u="sng" dirty="0"/>
              <a:t> </a:t>
            </a:r>
            <a:r>
              <a:rPr lang="en-US" sz="2000" b="1" u="sng" dirty="0" err="1"/>
              <a:t>dhe</a:t>
            </a:r>
            <a:r>
              <a:rPr lang="en-US" sz="2000" b="1" u="sng" dirty="0"/>
              <a:t> </a:t>
            </a:r>
            <a:r>
              <a:rPr lang="en-US" sz="2000" b="1" u="sng" dirty="0" err="1"/>
              <a:t>vendimi</a:t>
            </a:r>
            <a:r>
              <a:rPr lang="en-US" sz="2000" dirty="0"/>
              <a:t>: </a:t>
            </a:r>
            <a:r>
              <a:rPr lang="en-US" sz="2000" dirty="0" err="1" smtClean="0"/>
              <a:t>Gjykata</a:t>
            </a:r>
            <a:r>
              <a:rPr lang="en-US" sz="2000" dirty="0" smtClean="0"/>
              <a:t> e </a:t>
            </a:r>
            <a:r>
              <a:rPr lang="en-US" sz="2000" dirty="0" err="1" smtClean="0"/>
              <a:t>shkallës</a:t>
            </a:r>
            <a:r>
              <a:rPr lang="en-US" sz="2000" dirty="0" smtClean="0"/>
              <a:t> </a:t>
            </a:r>
            <a:r>
              <a:rPr lang="en-US" sz="2000" dirty="0" err="1" smtClean="0"/>
              <a:t>së</a:t>
            </a:r>
            <a:r>
              <a:rPr lang="en-US" sz="2000" dirty="0" smtClean="0"/>
              <a:t> </a:t>
            </a:r>
            <a:r>
              <a:rPr lang="en-US" sz="2000" dirty="0" err="1" smtClean="0"/>
              <a:t>parë</a:t>
            </a:r>
            <a:r>
              <a:rPr lang="en-US" sz="2000" dirty="0" smtClean="0"/>
              <a:t> e </a:t>
            </a:r>
            <a:r>
              <a:rPr lang="en-US" sz="2000" dirty="0" err="1" smtClean="0"/>
              <a:t>deklaroi</a:t>
            </a:r>
            <a:r>
              <a:rPr lang="en-US" sz="2000" dirty="0" smtClean="0"/>
              <a:t> </a:t>
            </a:r>
            <a:r>
              <a:rPr lang="en-US" sz="2000" dirty="0" err="1" smtClean="0"/>
              <a:t>fajtor</a:t>
            </a:r>
            <a:r>
              <a:rPr lang="en-US" sz="2000" dirty="0" smtClean="0"/>
              <a:t> </a:t>
            </a:r>
            <a:r>
              <a:rPr lang="en-US" sz="2000" dirty="0" err="1" smtClean="0"/>
              <a:t>dhe</a:t>
            </a:r>
            <a:r>
              <a:rPr lang="en-US" sz="2000" dirty="0" smtClean="0"/>
              <a:t> e </a:t>
            </a:r>
            <a:r>
              <a:rPr lang="en-US" sz="2000" dirty="0" err="1" smtClean="0"/>
              <a:t>dënoi</a:t>
            </a:r>
            <a:r>
              <a:rPr lang="en-US" sz="2000" dirty="0" smtClean="0"/>
              <a:t> me 2 </a:t>
            </a:r>
            <a:r>
              <a:rPr lang="en-US" sz="2000" dirty="0" err="1" smtClean="0"/>
              <a:t>vjet</a:t>
            </a:r>
            <a:r>
              <a:rPr lang="en-US" sz="2000" dirty="0" smtClean="0"/>
              <a:t> e 6 </a:t>
            </a:r>
            <a:r>
              <a:rPr lang="en-US" sz="2000" dirty="0" err="1" smtClean="0"/>
              <a:t>muaj</a:t>
            </a:r>
            <a:r>
              <a:rPr lang="en-US" sz="2000" dirty="0" smtClean="0"/>
              <a:t> </a:t>
            </a:r>
            <a:r>
              <a:rPr lang="en-US" sz="2000" dirty="0" err="1" smtClean="0"/>
              <a:t>burgim</a:t>
            </a:r>
            <a:r>
              <a:rPr lang="en-US" sz="2000" dirty="0" smtClean="0"/>
              <a:t>; u </a:t>
            </a:r>
            <a:r>
              <a:rPr lang="en-US" sz="2000" dirty="0" err="1" smtClean="0"/>
              <a:t>detyrua</a:t>
            </a:r>
            <a:r>
              <a:rPr lang="en-US" sz="2000" dirty="0" smtClean="0"/>
              <a:t> </a:t>
            </a:r>
            <a:r>
              <a:rPr lang="en-US" sz="2000" dirty="0" err="1" smtClean="0"/>
              <a:t>të</a:t>
            </a:r>
            <a:r>
              <a:rPr lang="en-US" sz="2000" dirty="0" smtClean="0"/>
              <a:t> </a:t>
            </a:r>
            <a:r>
              <a:rPr lang="en-US" sz="2000" dirty="0" err="1" smtClean="0"/>
              <a:t>paguante</a:t>
            </a:r>
            <a:r>
              <a:rPr lang="en-US" sz="2000" dirty="0" smtClean="0"/>
              <a:t> 160.000 </a:t>
            </a:r>
            <a:r>
              <a:rPr lang="en-US" sz="2000" dirty="0" err="1" smtClean="0"/>
              <a:t>korona</a:t>
            </a:r>
            <a:r>
              <a:rPr lang="en-US" sz="2000" dirty="0" smtClean="0"/>
              <a:t> </a:t>
            </a:r>
            <a:r>
              <a:rPr lang="en-US" sz="2000" dirty="0" err="1" smtClean="0"/>
              <a:t>dëm</a:t>
            </a:r>
            <a:r>
              <a:rPr lang="en-US" sz="2000" dirty="0" smtClean="0"/>
              <a:t> </a:t>
            </a:r>
            <a:r>
              <a:rPr lang="en-US" sz="2000" dirty="0" err="1" smtClean="0"/>
              <a:t>pasuror</a:t>
            </a:r>
            <a:r>
              <a:rPr lang="en-US" sz="2000" dirty="0" smtClean="0"/>
              <a:t> </a:t>
            </a:r>
            <a:r>
              <a:rPr lang="en-US" sz="2000" dirty="0" err="1" smtClean="0"/>
              <a:t>dhe</a:t>
            </a:r>
            <a:r>
              <a:rPr lang="en-US" sz="2000" dirty="0" smtClean="0"/>
              <a:t> 75.000 </a:t>
            </a:r>
            <a:r>
              <a:rPr lang="en-US" sz="2000" dirty="0" err="1" smtClean="0"/>
              <a:t>korona</a:t>
            </a:r>
            <a:r>
              <a:rPr lang="en-US" sz="2000" dirty="0" smtClean="0"/>
              <a:t> </a:t>
            </a:r>
            <a:r>
              <a:rPr lang="en-US" sz="2000" dirty="0" err="1" smtClean="0"/>
              <a:t>dëm</a:t>
            </a:r>
            <a:r>
              <a:rPr lang="en-US" sz="2000" dirty="0" smtClean="0"/>
              <a:t> </a:t>
            </a:r>
            <a:r>
              <a:rPr lang="en-US" sz="2000" dirty="0" err="1" smtClean="0"/>
              <a:t>jopasuror</a:t>
            </a:r>
            <a:r>
              <a:rPr lang="en-US" sz="2000" dirty="0" smtClean="0"/>
              <a:t>. I </a:t>
            </a:r>
            <a:r>
              <a:rPr lang="en-US" sz="2000" dirty="0" err="1" smtClean="0"/>
              <a:t>pandehuri</a:t>
            </a:r>
            <a:r>
              <a:rPr lang="en-US" sz="2000" dirty="0" smtClean="0"/>
              <a:t> </a:t>
            </a:r>
            <a:r>
              <a:rPr lang="en-US" sz="2000" dirty="0" err="1" smtClean="0"/>
              <a:t>apeloi</a:t>
            </a:r>
            <a:r>
              <a:rPr lang="en-US" sz="2000" dirty="0" smtClean="0"/>
              <a:t>.</a:t>
            </a:r>
            <a:br>
              <a:rPr lang="en-US" sz="2000" dirty="0" smtClean="0"/>
            </a:br>
            <a:r>
              <a:rPr lang="en-US" sz="2000" dirty="0" err="1" smtClean="0"/>
              <a:t>Apeli</a:t>
            </a:r>
            <a:r>
              <a:rPr lang="en-US" sz="2000" dirty="0" smtClean="0"/>
              <a:t> e </a:t>
            </a:r>
            <a:r>
              <a:rPr lang="en-US" sz="2000" dirty="0" err="1" smtClean="0"/>
              <a:t>gjykoi</a:t>
            </a:r>
            <a:r>
              <a:rPr lang="en-US" sz="2000" dirty="0" smtClean="0"/>
              <a:t> me </a:t>
            </a:r>
            <a:r>
              <a:rPr lang="en-US" sz="2000" dirty="0" err="1" smtClean="0"/>
              <a:t>juri</a:t>
            </a:r>
            <a:r>
              <a:rPr lang="en-US" sz="2000" dirty="0" smtClean="0"/>
              <a:t>, duke </a:t>
            </a:r>
            <a:r>
              <a:rPr lang="en-US" sz="2000" dirty="0" err="1" smtClean="0"/>
              <a:t>filluar</a:t>
            </a:r>
            <a:r>
              <a:rPr lang="en-US" sz="2000" dirty="0" smtClean="0"/>
              <a:t> </a:t>
            </a:r>
            <a:r>
              <a:rPr lang="en-US" sz="2000" dirty="0" err="1" smtClean="0"/>
              <a:t>shqyrtimin</a:t>
            </a:r>
            <a:r>
              <a:rPr lang="en-US" sz="2000" dirty="0" smtClean="0"/>
              <a:t> </a:t>
            </a:r>
            <a:r>
              <a:rPr lang="en-US" sz="2000" dirty="0" err="1" smtClean="0"/>
              <a:t>gjyqësor</a:t>
            </a:r>
            <a:r>
              <a:rPr lang="en-US" sz="2000" dirty="0" smtClean="0"/>
              <a:t> </a:t>
            </a:r>
            <a:r>
              <a:rPr lang="en-US" sz="2000" dirty="0" err="1" smtClean="0"/>
              <a:t>rishtazi</a:t>
            </a:r>
            <a:r>
              <a:rPr lang="en-US" sz="2000" dirty="0" smtClean="0"/>
              <a:t>. </a:t>
            </a:r>
            <a:r>
              <a:rPr lang="en-US" sz="2000" dirty="0" err="1" smtClean="0"/>
              <a:t>Juria</a:t>
            </a:r>
            <a:r>
              <a:rPr lang="en-US" sz="2000" dirty="0" smtClean="0"/>
              <a:t> </a:t>
            </a:r>
            <a:r>
              <a:rPr lang="en-US" sz="2000" dirty="0" err="1" smtClean="0"/>
              <a:t>iu</a:t>
            </a:r>
            <a:r>
              <a:rPr lang="en-US" sz="2000" dirty="0" smtClean="0"/>
              <a:t> </a:t>
            </a:r>
            <a:r>
              <a:rPr lang="en-US" sz="2000" dirty="0" err="1" smtClean="0"/>
              <a:t>përgjigj</a:t>
            </a:r>
            <a:r>
              <a:rPr lang="en-US" sz="2000" dirty="0" smtClean="0"/>
              <a:t> </a:t>
            </a:r>
            <a:r>
              <a:rPr lang="en-US" sz="2000" dirty="0" err="1" smtClean="0"/>
              <a:t>negativisht</a:t>
            </a:r>
            <a:r>
              <a:rPr lang="en-US" sz="2000" dirty="0" smtClean="0"/>
              <a:t> </a:t>
            </a:r>
            <a:r>
              <a:rPr lang="en-US" sz="2000" dirty="0" err="1" smtClean="0"/>
              <a:t>pyetjeve</a:t>
            </a:r>
            <a:r>
              <a:rPr lang="en-US" sz="2000" dirty="0" smtClean="0"/>
              <a:t> </a:t>
            </a:r>
            <a:r>
              <a:rPr lang="en-US" sz="2000" dirty="0" err="1" smtClean="0"/>
              <a:t>mbi</a:t>
            </a:r>
            <a:r>
              <a:rPr lang="en-US" sz="2000" dirty="0" smtClean="0"/>
              <a:t> </a:t>
            </a:r>
            <a:r>
              <a:rPr lang="en-US" sz="2000" dirty="0" err="1" smtClean="0"/>
              <a:t>fajësinë</a:t>
            </a:r>
            <a:r>
              <a:rPr lang="en-US" sz="2000" dirty="0" smtClean="0"/>
              <a:t>. </a:t>
            </a:r>
            <a:r>
              <a:rPr lang="en-US" sz="2000" dirty="0" err="1" smtClean="0"/>
              <a:t>Gjykata</a:t>
            </a:r>
            <a:r>
              <a:rPr lang="en-US" sz="2000" dirty="0" smtClean="0"/>
              <a:t> </a:t>
            </a:r>
            <a:r>
              <a:rPr lang="en-US" sz="2000" dirty="0" err="1" smtClean="0"/>
              <a:t>vendosi</a:t>
            </a:r>
            <a:r>
              <a:rPr lang="en-US" sz="2000" dirty="0" smtClean="0"/>
              <a:t> ta </a:t>
            </a:r>
            <a:r>
              <a:rPr lang="en-US" sz="2000" dirty="0" err="1" smtClean="0"/>
              <a:t>deklarojë</a:t>
            </a:r>
            <a:r>
              <a:rPr lang="en-US" sz="2000" dirty="0" smtClean="0"/>
              <a:t> </a:t>
            </a:r>
            <a:r>
              <a:rPr lang="en-US" sz="2000" dirty="0" err="1" smtClean="0"/>
              <a:t>të</a:t>
            </a:r>
            <a:r>
              <a:rPr lang="en-US" sz="2000" dirty="0" smtClean="0"/>
              <a:t> </a:t>
            </a:r>
            <a:r>
              <a:rPr lang="en-US" sz="2000" dirty="0" err="1" smtClean="0"/>
              <a:t>pafajshëm</a:t>
            </a:r>
            <a:r>
              <a:rPr lang="en-US" sz="2000" dirty="0" smtClean="0"/>
              <a:t> (20 mars 2003)</a:t>
            </a:r>
            <a:br>
              <a:rPr lang="en-US" sz="2000" dirty="0" smtClean="0"/>
            </a:br>
            <a:r>
              <a:rPr lang="en-US" sz="2000" dirty="0" err="1" smtClean="0"/>
              <a:t>Viktima</a:t>
            </a:r>
            <a:r>
              <a:rPr lang="en-US" sz="2000" dirty="0" smtClean="0"/>
              <a:t> </a:t>
            </a:r>
            <a:r>
              <a:rPr lang="en-US" sz="2000" dirty="0" err="1" smtClean="0"/>
              <a:t>rikonfirmoi</a:t>
            </a:r>
            <a:r>
              <a:rPr lang="en-US" sz="2000" dirty="0" smtClean="0"/>
              <a:t> </a:t>
            </a:r>
            <a:r>
              <a:rPr lang="en-US" sz="2000" dirty="0" err="1" smtClean="0"/>
              <a:t>kërkesën</a:t>
            </a:r>
            <a:r>
              <a:rPr lang="en-US" sz="2000" dirty="0" smtClean="0"/>
              <a:t> </a:t>
            </a:r>
            <a:r>
              <a:rPr lang="en-US" sz="2000" dirty="0" err="1" smtClean="0"/>
              <a:t>për</a:t>
            </a:r>
            <a:r>
              <a:rPr lang="en-US" sz="2000" dirty="0" smtClean="0"/>
              <a:t> </a:t>
            </a:r>
            <a:r>
              <a:rPr lang="en-US" sz="2000" dirty="0" err="1" smtClean="0"/>
              <a:t>dëmshpërblim</a:t>
            </a:r>
            <a:r>
              <a:rPr lang="en-US" sz="2000" dirty="0" smtClean="0"/>
              <a:t> (</a:t>
            </a:r>
            <a:r>
              <a:rPr lang="en-US" sz="2000" dirty="0" err="1" smtClean="0"/>
              <a:t>Domage</a:t>
            </a:r>
            <a:r>
              <a:rPr lang="en-US" sz="2000" dirty="0" smtClean="0"/>
              <a:t> Compensation Act, 1969).</a:t>
            </a:r>
            <a:br>
              <a:rPr lang="en-US" sz="2000" dirty="0" smtClean="0"/>
            </a:br>
            <a:r>
              <a:rPr lang="en-US" sz="2000" dirty="0" err="1" smtClean="0"/>
              <a:t>Të</a:t>
            </a:r>
            <a:r>
              <a:rPr lang="en-US" sz="2000" dirty="0" smtClean="0"/>
              <a:t> </a:t>
            </a:r>
            <a:r>
              <a:rPr lang="en-US" sz="2000" dirty="0" err="1" smtClean="0"/>
              <a:t>nesërmen</a:t>
            </a:r>
            <a:r>
              <a:rPr lang="en-US" sz="2000" dirty="0" smtClean="0"/>
              <a:t>, </a:t>
            </a:r>
            <a:r>
              <a:rPr lang="en-US" sz="2000" dirty="0" err="1" smtClean="0"/>
              <a:t>Gjykata</a:t>
            </a:r>
            <a:r>
              <a:rPr lang="en-US" sz="2000" dirty="0" smtClean="0"/>
              <a:t> e </a:t>
            </a:r>
            <a:r>
              <a:rPr lang="en-US" sz="2000" dirty="0" err="1" smtClean="0"/>
              <a:t>Lartë</a:t>
            </a:r>
            <a:r>
              <a:rPr lang="en-US" sz="2000" dirty="0" smtClean="0"/>
              <a:t> (2 </a:t>
            </a:r>
            <a:r>
              <a:rPr lang="en-US" sz="2000" dirty="0" err="1" smtClean="0"/>
              <a:t>kundër</a:t>
            </a:r>
            <a:r>
              <a:rPr lang="en-US" sz="2000" dirty="0" smtClean="0"/>
              <a:t> 1) </a:t>
            </a:r>
            <a:r>
              <a:rPr lang="en-US" sz="2000" dirty="0" err="1" smtClean="0"/>
              <a:t>vendosi</a:t>
            </a:r>
            <a:r>
              <a:rPr lang="en-US" sz="2000" dirty="0" smtClean="0"/>
              <a:t> </a:t>
            </a:r>
            <a:r>
              <a:rPr lang="en-US" sz="2000" dirty="0" err="1" smtClean="0"/>
              <a:t>detyrimin</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paguar</a:t>
            </a:r>
            <a:r>
              <a:rPr lang="en-US" sz="2000" dirty="0" smtClean="0"/>
              <a:t> 74.000 </a:t>
            </a:r>
            <a:r>
              <a:rPr lang="en-US" sz="2000" dirty="0" err="1" smtClean="0"/>
              <a:t>korona</a:t>
            </a:r>
            <a:r>
              <a:rPr lang="en-US" sz="2000" dirty="0" smtClean="0"/>
              <a:t> </a:t>
            </a:r>
            <a:r>
              <a:rPr lang="en-US" sz="2000" dirty="0" err="1" smtClean="0"/>
              <a:t>dëm</a:t>
            </a:r>
            <a:r>
              <a:rPr lang="en-US" sz="2000" dirty="0" smtClean="0"/>
              <a:t> </a:t>
            </a:r>
            <a:r>
              <a:rPr lang="en-US" sz="2000" dirty="0" err="1" smtClean="0"/>
              <a:t>pasuror</a:t>
            </a:r>
            <a:r>
              <a:rPr lang="en-US" sz="2000" dirty="0" smtClean="0"/>
              <a:t> </a:t>
            </a:r>
            <a:r>
              <a:rPr lang="en-US" sz="2000" dirty="0" err="1" smtClean="0"/>
              <a:t>dhe</a:t>
            </a:r>
            <a:r>
              <a:rPr lang="en-US" sz="2000" dirty="0" smtClean="0"/>
              <a:t> 25.000 </a:t>
            </a:r>
            <a:r>
              <a:rPr lang="en-US" sz="2000" dirty="0" err="1" smtClean="0"/>
              <a:t>korona</a:t>
            </a:r>
            <a:r>
              <a:rPr lang="en-US" sz="2000" dirty="0" smtClean="0"/>
              <a:t> </a:t>
            </a:r>
            <a:r>
              <a:rPr lang="en-US" sz="2000" dirty="0" err="1" smtClean="0"/>
              <a:t>dëm</a:t>
            </a:r>
            <a:r>
              <a:rPr lang="en-US" sz="2000" dirty="0" smtClean="0"/>
              <a:t> </a:t>
            </a:r>
            <a:r>
              <a:rPr lang="en-US" sz="2000" dirty="0" err="1" smtClean="0"/>
              <a:t>jopasuror</a:t>
            </a:r>
            <a:r>
              <a:rPr lang="en-US" sz="2000" dirty="0" smtClean="0"/>
              <a:t>.</a:t>
            </a:r>
            <a:br>
              <a:rPr lang="en-US" sz="2000" dirty="0" smtClean="0"/>
            </a:br>
            <a:r>
              <a:rPr lang="en-US" sz="2000" dirty="0" err="1" smtClean="0"/>
              <a:t>Më</a:t>
            </a:r>
            <a:r>
              <a:rPr lang="en-US" sz="2000" dirty="0" smtClean="0"/>
              <a:t> 12 </a:t>
            </a:r>
            <a:r>
              <a:rPr lang="en-US" sz="2000" dirty="0" err="1" smtClean="0"/>
              <a:t>maj</a:t>
            </a:r>
            <a:r>
              <a:rPr lang="en-US" sz="2000" dirty="0" smtClean="0"/>
              <a:t> 2004, </a:t>
            </a:r>
            <a:r>
              <a:rPr lang="en-US" sz="2000" dirty="0" err="1" smtClean="0"/>
              <a:t>apeli</a:t>
            </a:r>
            <a:r>
              <a:rPr lang="en-US" sz="2000" dirty="0" smtClean="0"/>
              <a:t> </a:t>
            </a:r>
            <a:r>
              <a:rPr lang="en-US" sz="2000" dirty="0" err="1" smtClean="0"/>
              <a:t>i</a:t>
            </a:r>
            <a:r>
              <a:rPr lang="en-US" sz="2000" dirty="0" smtClean="0"/>
              <a:t> </a:t>
            </a:r>
            <a:r>
              <a:rPr lang="en-US" sz="2000" dirty="0" err="1" smtClean="0"/>
              <a:t>kërkuesit</a:t>
            </a:r>
            <a:r>
              <a:rPr lang="en-US" sz="2000" dirty="0" smtClean="0"/>
              <a:t> </a:t>
            </a:r>
            <a:r>
              <a:rPr lang="en-US" sz="2000" dirty="0" err="1" smtClean="0"/>
              <a:t>kundër</a:t>
            </a:r>
            <a:r>
              <a:rPr lang="en-US" sz="2000" dirty="0" smtClean="0"/>
              <a:t> </a:t>
            </a:r>
            <a:r>
              <a:rPr lang="en-US" sz="2000" dirty="0" err="1" smtClean="0"/>
              <a:t>vendimit</a:t>
            </a:r>
            <a:r>
              <a:rPr lang="en-US" sz="2000" dirty="0" smtClean="0"/>
              <a:t> </a:t>
            </a:r>
            <a:r>
              <a:rPr lang="en-US" sz="2000" dirty="0" err="1" smtClean="0"/>
              <a:t>të</a:t>
            </a:r>
            <a:r>
              <a:rPr lang="en-US" sz="2000" dirty="0" smtClean="0"/>
              <a:t> British </a:t>
            </a:r>
            <a:r>
              <a:rPr lang="en-US" sz="2000" dirty="0" err="1" smtClean="0"/>
              <a:t>Airëays</a:t>
            </a:r>
            <a:r>
              <a:rPr lang="en-US" sz="2000" dirty="0" smtClean="0"/>
              <a:t> </a:t>
            </a:r>
            <a:r>
              <a:rPr lang="en-US" sz="2000" dirty="0" err="1" smtClean="0"/>
              <a:t>për</a:t>
            </a:r>
            <a:r>
              <a:rPr lang="en-US" sz="2000" dirty="0" smtClean="0"/>
              <a:t> </a:t>
            </a:r>
            <a:r>
              <a:rPr lang="en-US" sz="2000" dirty="0" err="1" smtClean="0"/>
              <a:t>pushimin</a:t>
            </a:r>
            <a:r>
              <a:rPr lang="en-US" sz="2000" dirty="0" smtClean="0"/>
              <a:t> </a:t>
            </a:r>
            <a:r>
              <a:rPr lang="en-US" sz="2000" dirty="0" err="1" smtClean="0"/>
              <a:t>nga</a:t>
            </a:r>
            <a:r>
              <a:rPr lang="en-US" sz="2000" dirty="0" smtClean="0"/>
              <a:t> </a:t>
            </a:r>
            <a:r>
              <a:rPr lang="en-US" sz="2000" dirty="0" err="1" smtClean="0"/>
              <a:t>puna</a:t>
            </a:r>
            <a:r>
              <a:rPr lang="en-US" sz="2000" dirty="0" smtClean="0"/>
              <a:t> u </a:t>
            </a:r>
            <a:r>
              <a:rPr lang="en-US" sz="2000" dirty="0" err="1" smtClean="0"/>
              <a:t>rrëzua</a:t>
            </a:r>
            <a:r>
              <a:rPr lang="en-US" sz="2000" dirty="0" smtClean="0"/>
              <a:t>.</a:t>
            </a:r>
            <a:br>
              <a:rPr lang="en-US" sz="2000" dirty="0" smtClean="0"/>
            </a:br>
            <a:r>
              <a:rPr lang="en-US" sz="2000" dirty="0" err="1" smtClean="0"/>
              <a:t>Kërkuesi</a:t>
            </a:r>
            <a:r>
              <a:rPr lang="en-US" sz="2000" dirty="0" smtClean="0"/>
              <a:t> u </a:t>
            </a:r>
            <a:r>
              <a:rPr lang="en-US" sz="2000" dirty="0" err="1" smtClean="0"/>
              <a:t>ankua</a:t>
            </a:r>
            <a:r>
              <a:rPr lang="en-US" sz="2000" dirty="0" smtClean="0"/>
              <a:t> </a:t>
            </a:r>
            <a:r>
              <a:rPr lang="en-US" sz="2000" dirty="0" err="1" smtClean="0"/>
              <a:t>në</a:t>
            </a:r>
            <a:r>
              <a:rPr lang="en-US" sz="2000" dirty="0" smtClean="0"/>
              <a:t> </a:t>
            </a:r>
            <a:r>
              <a:rPr lang="en-US" sz="2000" dirty="0" err="1" smtClean="0"/>
              <a:t>Gjykatën</a:t>
            </a:r>
            <a:r>
              <a:rPr lang="en-US" sz="2000" dirty="0" smtClean="0"/>
              <a:t> </a:t>
            </a:r>
            <a:r>
              <a:rPr lang="en-US" sz="2000" dirty="0" err="1" smtClean="0"/>
              <a:t>Kushtetuese</a:t>
            </a:r>
            <a:r>
              <a:rPr lang="en-US" sz="2000" dirty="0" smtClean="0"/>
              <a:t> </a:t>
            </a:r>
            <a:r>
              <a:rPr lang="en-US" sz="2000" dirty="0" err="1" smtClean="0"/>
              <a:t>kundër</a:t>
            </a:r>
            <a:r>
              <a:rPr lang="en-US" sz="2000" dirty="0" smtClean="0"/>
              <a:t> </a:t>
            </a:r>
            <a:r>
              <a:rPr lang="en-US" sz="2000" dirty="0" err="1" smtClean="0"/>
              <a:t>procedurës</a:t>
            </a:r>
            <a:r>
              <a:rPr lang="en-US" sz="2000" dirty="0" smtClean="0"/>
              <a:t> </a:t>
            </a:r>
            <a:r>
              <a:rPr lang="en-US" sz="2000" dirty="0" err="1" smtClean="0"/>
              <a:t>së</a:t>
            </a:r>
            <a:r>
              <a:rPr lang="en-US" sz="2000" dirty="0" smtClean="0"/>
              <a:t> </a:t>
            </a:r>
            <a:r>
              <a:rPr lang="en-US" sz="2000" dirty="0" err="1" smtClean="0"/>
              <a:t>ndjekur</a:t>
            </a:r>
            <a:r>
              <a:rPr lang="en-US" sz="2000" dirty="0" smtClean="0"/>
              <a:t> </a:t>
            </a:r>
            <a:r>
              <a:rPr lang="en-US" sz="2000" dirty="0" err="1" smtClean="0"/>
              <a:t>nga</a:t>
            </a:r>
            <a:r>
              <a:rPr lang="en-US" sz="2000" dirty="0" smtClean="0"/>
              <a:t> </a:t>
            </a:r>
            <a:r>
              <a:rPr lang="en-US" sz="2000" dirty="0" err="1" smtClean="0"/>
              <a:t>Gjykata</a:t>
            </a:r>
            <a:r>
              <a:rPr lang="en-US" sz="2000" dirty="0" smtClean="0"/>
              <a:t> e </a:t>
            </a:r>
            <a:r>
              <a:rPr lang="en-US" sz="2000" dirty="0" err="1" smtClean="0"/>
              <a:t>Lartë</a:t>
            </a:r>
            <a:r>
              <a:rPr lang="en-US" sz="2000" dirty="0" smtClean="0"/>
              <a:t>, </a:t>
            </a:r>
            <a:r>
              <a:rPr lang="en-US" sz="2000" dirty="0" err="1" smtClean="0"/>
              <a:t>si</a:t>
            </a:r>
            <a:r>
              <a:rPr lang="en-US" sz="2000" dirty="0" smtClean="0"/>
              <a:t> </a:t>
            </a:r>
            <a:r>
              <a:rPr lang="en-US" sz="2000" dirty="0" err="1" smtClean="0"/>
              <a:t>në</a:t>
            </a:r>
            <a:r>
              <a:rPr lang="en-US" sz="2000" dirty="0" smtClean="0"/>
              <a:t> </a:t>
            </a:r>
            <a:r>
              <a:rPr lang="en-US" sz="2000" dirty="0" err="1" smtClean="0"/>
              <a:t>kundërshtim</a:t>
            </a:r>
            <a:r>
              <a:rPr lang="en-US" sz="2000" dirty="0" smtClean="0"/>
              <a:t> me </a:t>
            </a:r>
            <a:r>
              <a:rPr lang="en-US" sz="2000" dirty="0" err="1" smtClean="0"/>
              <a:t>nenin</a:t>
            </a:r>
            <a:r>
              <a:rPr lang="en-US" sz="2000" dirty="0" smtClean="0"/>
              <a:t> 6.2 </a:t>
            </a:r>
            <a:r>
              <a:rPr lang="en-US" sz="2000" dirty="0" err="1" smtClean="0"/>
              <a:t>të</a:t>
            </a:r>
            <a:r>
              <a:rPr lang="en-US" sz="2000" dirty="0" smtClean="0"/>
              <a:t> </a:t>
            </a:r>
            <a:r>
              <a:rPr lang="en-US" sz="2000" dirty="0" err="1" smtClean="0"/>
              <a:t>Konventës</a:t>
            </a:r>
            <a:r>
              <a:rPr lang="en-US" sz="2000" dirty="0" smtClean="0"/>
              <a:t>, </a:t>
            </a:r>
            <a:r>
              <a:rPr lang="en-US" sz="2000" dirty="0" err="1" smtClean="0"/>
              <a:t>pasi</a:t>
            </a:r>
            <a:r>
              <a:rPr lang="en-US" sz="2000" dirty="0" smtClean="0"/>
              <a:t> </a:t>
            </a:r>
            <a:r>
              <a:rPr lang="en-US" sz="2000" dirty="0" err="1" smtClean="0"/>
              <a:t>në</a:t>
            </a:r>
            <a:r>
              <a:rPr lang="en-US" sz="2000" dirty="0" smtClean="0"/>
              <a:t> </a:t>
            </a:r>
            <a:r>
              <a:rPr lang="en-US" sz="2000" dirty="0" err="1" smtClean="0"/>
              <a:t>arsyetimin</a:t>
            </a:r>
            <a:r>
              <a:rPr lang="en-US" sz="2000" dirty="0" smtClean="0"/>
              <a:t> e </a:t>
            </a:r>
            <a:r>
              <a:rPr lang="en-US" sz="2000" dirty="0" err="1" smtClean="0"/>
              <a:t>saj</a:t>
            </a:r>
            <a:r>
              <a:rPr lang="en-US" sz="2000" dirty="0" smtClean="0"/>
              <a:t> </a:t>
            </a:r>
            <a:r>
              <a:rPr lang="en-US" sz="2000" i="1" dirty="0" err="1" smtClean="0"/>
              <a:t>nuk</a:t>
            </a:r>
            <a:r>
              <a:rPr lang="en-US" sz="2000" i="1" dirty="0" smtClean="0"/>
              <a:t> </a:t>
            </a:r>
            <a:r>
              <a:rPr lang="en-US" sz="2000" i="1" dirty="0" err="1" smtClean="0"/>
              <a:t>ka</a:t>
            </a:r>
            <a:r>
              <a:rPr lang="en-US" sz="2000" i="1" dirty="0" smtClean="0"/>
              <a:t> </a:t>
            </a:r>
            <a:r>
              <a:rPr lang="en-US" sz="2000" i="1" dirty="0" err="1" smtClean="0"/>
              <a:t>qenë</a:t>
            </a:r>
            <a:r>
              <a:rPr lang="en-US" sz="2000" i="1" dirty="0" smtClean="0"/>
              <a:t> e </a:t>
            </a:r>
            <a:r>
              <a:rPr lang="en-US" sz="2000" i="1" dirty="0" err="1" smtClean="0"/>
              <a:t>qartë</a:t>
            </a:r>
            <a:r>
              <a:rPr lang="en-US" sz="2000" i="1" dirty="0" smtClean="0"/>
              <a:t> </a:t>
            </a:r>
            <a:r>
              <a:rPr lang="en-US" sz="2000" i="1" dirty="0" err="1" smtClean="0"/>
              <a:t>që</a:t>
            </a:r>
            <a:r>
              <a:rPr lang="en-US" sz="2000" i="1" dirty="0" smtClean="0"/>
              <a:t> </a:t>
            </a:r>
            <a:r>
              <a:rPr lang="en-US" sz="2000" i="1" dirty="0" err="1" smtClean="0"/>
              <a:t>vendimi</a:t>
            </a:r>
            <a:r>
              <a:rPr lang="en-US" sz="2000" i="1" dirty="0" smtClean="0"/>
              <a:t> </a:t>
            </a:r>
            <a:r>
              <a:rPr lang="en-US" sz="2000" i="1" dirty="0" err="1" smtClean="0"/>
              <a:t>për</a:t>
            </a:r>
            <a:r>
              <a:rPr lang="en-US" sz="2000" i="1" dirty="0" smtClean="0"/>
              <a:t> </a:t>
            </a:r>
            <a:r>
              <a:rPr lang="en-US" sz="2000" i="1" dirty="0" err="1" smtClean="0"/>
              <a:t>të</a:t>
            </a:r>
            <a:r>
              <a:rPr lang="en-US" sz="2000" i="1" dirty="0" smtClean="0"/>
              <a:t> </a:t>
            </a:r>
            <a:r>
              <a:rPr lang="en-US" sz="2000" i="1" dirty="0" err="1" smtClean="0"/>
              <a:t>paguar</a:t>
            </a:r>
            <a:r>
              <a:rPr lang="en-US" sz="2000" i="1" dirty="0" smtClean="0"/>
              <a:t> </a:t>
            </a:r>
            <a:r>
              <a:rPr lang="en-US" sz="2000" i="1" dirty="0" err="1" smtClean="0"/>
              <a:t>kompensim</a:t>
            </a:r>
            <a:r>
              <a:rPr lang="en-US" sz="2000" i="1" dirty="0" smtClean="0"/>
              <a:t>, </a:t>
            </a:r>
            <a:r>
              <a:rPr lang="en-US" sz="2000" i="1" dirty="0" err="1" smtClean="0"/>
              <a:t>nuk</a:t>
            </a:r>
            <a:r>
              <a:rPr lang="en-US" sz="2000" i="1" dirty="0" smtClean="0"/>
              <a:t> </a:t>
            </a:r>
            <a:r>
              <a:rPr lang="en-US" sz="2000" i="1" dirty="0" err="1" smtClean="0"/>
              <a:t>cenonte</a:t>
            </a:r>
            <a:r>
              <a:rPr lang="en-US" sz="2000" i="1" dirty="0" smtClean="0"/>
              <a:t> </a:t>
            </a:r>
            <a:r>
              <a:rPr lang="en-US" sz="2000" i="1" dirty="0" err="1" smtClean="0"/>
              <a:t>pafajësinë</a:t>
            </a:r>
            <a:r>
              <a:rPr lang="en-US" sz="2000" i="1" dirty="0" smtClean="0"/>
              <a:t> e </a:t>
            </a:r>
            <a:r>
              <a:rPr lang="en-US" sz="2000" i="1" dirty="0" err="1" smtClean="0"/>
              <a:t>tij</a:t>
            </a:r>
            <a:r>
              <a:rPr lang="en-US" sz="2000" i="1" dirty="0" smtClean="0"/>
              <a:t> </a:t>
            </a:r>
            <a:r>
              <a:rPr lang="en-US" sz="2000" i="1" dirty="0" err="1" smtClean="0"/>
              <a:t>për</a:t>
            </a:r>
            <a:r>
              <a:rPr lang="en-US" sz="2000" i="1" dirty="0" smtClean="0"/>
              <a:t> </a:t>
            </a:r>
            <a:r>
              <a:rPr lang="en-US" sz="2000" i="1" dirty="0" err="1" smtClean="0"/>
              <a:t>akuzën</a:t>
            </a:r>
            <a:r>
              <a:rPr lang="en-US" sz="2000" i="1" dirty="0" smtClean="0"/>
              <a:t> </a:t>
            </a:r>
            <a:r>
              <a:rPr lang="en-US" sz="2000" i="1" dirty="0" err="1" smtClean="0"/>
              <a:t>penale</a:t>
            </a:r>
            <a:r>
              <a:rPr lang="en-US" sz="2000" dirty="0" smtClean="0"/>
              <a:t>. </a:t>
            </a:r>
            <a:r>
              <a:rPr lang="en-US" sz="2000" dirty="0" err="1" smtClean="0"/>
              <a:t>Sipas</a:t>
            </a:r>
            <a:r>
              <a:rPr lang="en-US" sz="2000" dirty="0" smtClean="0"/>
              <a:t> </a:t>
            </a:r>
            <a:r>
              <a:rPr lang="en-US" sz="2000" dirty="0" err="1" smtClean="0"/>
              <a:t>tij</a:t>
            </a:r>
            <a:r>
              <a:rPr lang="en-US" sz="2000" dirty="0" smtClean="0"/>
              <a:t>, </a:t>
            </a:r>
            <a:r>
              <a:rPr lang="en-US" sz="2000" dirty="0" err="1" smtClean="0"/>
              <a:t>në</a:t>
            </a:r>
            <a:r>
              <a:rPr lang="en-US" sz="2000" dirty="0" smtClean="0"/>
              <a:t> </a:t>
            </a:r>
            <a:r>
              <a:rPr lang="en-US" sz="2000" dirty="0" err="1" smtClean="0"/>
              <a:t>pjesë</a:t>
            </a:r>
            <a:r>
              <a:rPr lang="en-US" sz="2000" dirty="0" smtClean="0"/>
              <a:t> </a:t>
            </a:r>
            <a:r>
              <a:rPr lang="en-US" sz="2000" dirty="0" err="1" smtClean="0"/>
              <a:t>të</a:t>
            </a:r>
            <a:r>
              <a:rPr lang="en-US" sz="2000" dirty="0" smtClean="0"/>
              <a:t> </a:t>
            </a:r>
            <a:r>
              <a:rPr lang="en-US" sz="2000" dirty="0" err="1" smtClean="0"/>
              <a:t>caktuara</a:t>
            </a:r>
            <a:r>
              <a:rPr lang="en-US" sz="2000" dirty="0" smtClean="0"/>
              <a:t> </a:t>
            </a:r>
            <a:r>
              <a:rPr lang="en-US" sz="2000" dirty="0" err="1" smtClean="0"/>
              <a:t>të</a:t>
            </a:r>
            <a:r>
              <a:rPr lang="en-US" sz="2000" dirty="0" smtClean="0"/>
              <a:t> </a:t>
            </a:r>
            <a:r>
              <a:rPr lang="en-US" sz="2000" dirty="0" err="1" smtClean="0"/>
              <a:t>vendimit</a:t>
            </a:r>
            <a:r>
              <a:rPr lang="en-US" sz="2000" dirty="0" smtClean="0"/>
              <a:t>, </a:t>
            </a:r>
            <a:r>
              <a:rPr lang="en-US" sz="2000" dirty="0" err="1" smtClean="0"/>
              <a:t>Gjykata</a:t>
            </a:r>
            <a:r>
              <a:rPr lang="en-US" sz="2000" dirty="0" smtClean="0"/>
              <a:t> e </a:t>
            </a:r>
            <a:r>
              <a:rPr lang="en-US" sz="2000" dirty="0" err="1" smtClean="0"/>
              <a:t>Lartë</a:t>
            </a:r>
            <a:r>
              <a:rPr lang="en-US" sz="2000" dirty="0" smtClean="0"/>
              <a:t> </a:t>
            </a:r>
            <a:r>
              <a:rPr lang="en-US" sz="2000" dirty="0" err="1" smtClean="0"/>
              <a:t>pati</a:t>
            </a:r>
            <a:r>
              <a:rPr lang="en-US" sz="2000" dirty="0" smtClean="0"/>
              <a:t> </a:t>
            </a:r>
            <a:r>
              <a:rPr lang="en-US" sz="2000" dirty="0" err="1" smtClean="0"/>
              <a:t>përdorur</a:t>
            </a:r>
            <a:r>
              <a:rPr lang="en-US" sz="2000" dirty="0" smtClean="0"/>
              <a:t> </a:t>
            </a:r>
            <a:r>
              <a:rPr lang="en-US" sz="2000" dirty="0" err="1" smtClean="0"/>
              <a:t>shprehje</a:t>
            </a:r>
            <a:r>
              <a:rPr lang="en-US" sz="2000" dirty="0" smtClean="0"/>
              <a:t> </a:t>
            </a:r>
            <a:r>
              <a:rPr lang="en-US" sz="2000" dirty="0" err="1" smtClean="0"/>
              <a:t>të</a:t>
            </a:r>
            <a:r>
              <a:rPr lang="en-US" sz="2000" dirty="0" smtClean="0"/>
              <a:t> </a:t>
            </a:r>
            <a:r>
              <a:rPr lang="en-US" sz="2000" dirty="0" err="1" smtClean="0"/>
              <a:t>tilla</a:t>
            </a:r>
            <a:r>
              <a:rPr lang="en-US" sz="2000" dirty="0" smtClean="0"/>
              <a:t> </a:t>
            </a:r>
            <a:r>
              <a:rPr lang="en-US" sz="2000" dirty="0" err="1" smtClean="0"/>
              <a:t>si</a:t>
            </a:r>
            <a:r>
              <a:rPr lang="en-US" sz="2000" dirty="0" smtClean="0"/>
              <a:t> </a:t>
            </a:r>
            <a:r>
              <a:rPr lang="en-US" sz="2000" i="1" dirty="0" smtClean="0"/>
              <a:t>“guilty”</a:t>
            </a:r>
            <a:r>
              <a:rPr lang="en-US" sz="2000" dirty="0" smtClean="0"/>
              <a:t>, </a:t>
            </a:r>
            <a:r>
              <a:rPr lang="en-US" sz="2000" i="1" dirty="0" smtClean="0"/>
              <a:t>“the use of force” </a:t>
            </a:r>
            <a:r>
              <a:rPr lang="en-US" sz="2000" dirty="0" err="1" smtClean="0"/>
              <a:t>dhe</a:t>
            </a:r>
            <a:r>
              <a:rPr lang="en-US" sz="2000" dirty="0" smtClean="0"/>
              <a:t> </a:t>
            </a:r>
            <a:r>
              <a:rPr lang="en-US" sz="2000" i="1" dirty="0" smtClean="0"/>
              <a:t>“sexual intercourse by force”</a:t>
            </a:r>
            <a:r>
              <a:rPr lang="en-US" sz="2000" dirty="0" smtClean="0"/>
              <a:t>, </a:t>
            </a:r>
            <a:r>
              <a:rPr lang="en-US" sz="2000" dirty="0" err="1" smtClean="0"/>
              <a:t>të</a:t>
            </a:r>
            <a:r>
              <a:rPr lang="en-US" sz="2000" dirty="0" smtClean="0"/>
              <a:t> </a:t>
            </a:r>
            <a:r>
              <a:rPr lang="en-US" sz="2000" dirty="0" err="1" smtClean="0"/>
              <a:t>cilat</a:t>
            </a:r>
            <a:r>
              <a:rPr lang="en-US" sz="2000" dirty="0" smtClean="0"/>
              <a:t> </a:t>
            </a:r>
            <a:r>
              <a:rPr lang="en-US" sz="2000" dirty="0" err="1" smtClean="0"/>
              <a:t>hidhnin</a:t>
            </a:r>
            <a:r>
              <a:rPr lang="en-US" sz="2000" dirty="0" smtClean="0"/>
              <a:t> </a:t>
            </a:r>
            <a:r>
              <a:rPr lang="en-US" sz="2000" dirty="0" err="1" smtClean="0"/>
              <a:t>dyshime</a:t>
            </a:r>
            <a:r>
              <a:rPr lang="en-US" sz="2000" dirty="0" smtClean="0"/>
              <a:t> </a:t>
            </a:r>
            <a:r>
              <a:rPr lang="en-US" sz="2000" dirty="0" err="1" smtClean="0"/>
              <a:t>mbi</a:t>
            </a:r>
            <a:r>
              <a:rPr lang="en-US" sz="2000" dirty="0" smtClean="0"/>
              <a:t> </a:t>
            </a:r>
            <a:r>
              <a:rPr lang="en-US" sz="2000" dirty="0" err="1" smtClean="0"/>
              <a:t>pafajësinë</a:t>
            </a:r>
            <a:r>
              <a:rPr lang="en-US" sz="2000" dirty="0" smtClean="0"/>
              <a:t> e </a:t>
            </a:r>
            <a:r>
              <a:rPr lang="en-US" sz="2000" dirty="0" err="1" smtClean="0"/>
              <a:t>tij</a:t>
            </a:r>
            <a:r>
              <a:rPr lang="en-US" sz="2000" dirty="0" smtClean="0"/>
              <a:t>.</a:t>
            </a:r>
            <a:br>
              <a:rPr lang="en-US" sz="2000" dirty="0" smtClean="0"/>
            </a:br>
            <a:r>
              <a:rPr lang="en-US" sz="2000" dirty="0" err="1" smtClean="0"/>
              <a:t>Gjykata</a:t>
            </a:r>
            <a:r>
              <a:rPr lang="en-US" sz="2000" dirty="0" smtClean="0"/>
              <a:t> </a:t>
            </a:r>
            <a:r>
              <a:rPr lang="en-US" sz="2000" dirty="0" err="1" smtClean="0"/>
              <a:t>Kushtetuese</a:t>
            </a:r>
            <a:r>
              <a:rPr lang="en-US" sz="2000" dirty="0" smtClean="0"/>
              <a:t> e </a:t>
            </a:r>
            <a:r>
              <a:rPr lang="en-US" sz="2000" dirty="0" err="1" smtClean="0"/>
              <a:t>rrëzoi</a:t>
            </a:r>
            <a:r>
              <a:rPr lang="en-US" sz="2000" dirty="0" smtClean="0"/>
              <a:t> </a:t>
            </a:r>
            <a:r>
              <a:rPr lang="en-US" sz="2000" dirty="0" err="1" smtClean="0"/>
              <a:t>kërkesën</a:t>
            </a:r>
            <a:r>
              <a:rPr lang="en-US" sz="2000" dirty="0" smtClean="0"/>
              <a:t>.</a:t>
            </a:r>
            <a:br>
              <a:rPr lang="en-US" sz="2000" dirty="0" smtClean="0"/>
            </a:br>
            <a:r>
              <a:rPr lang="en-US" sz="2000" dirty="0" smtClean="0"/>
              <a:t/>
            </a:r>
            <a:br>
              <a:rPr lang="en-US" sz="2000" dirty="0" smtClean="0"/>
            </a:br>
            <a:r>
              <a:rPr lang="en-US" sz="2000" dirty="0"/>
              <a:t/>
            </a:r>
            <a:br>
              <a:rPr lang="en-US" sz="2000" dirty="0"/>
            </a:br>
            <a:endParaRPr lang="en-US" sz="2000" dirty="0"/>
          </a:p>
        </p:txBody>
      </p:sp>
    </p:spTree>
    <p:extLst>
      <p:ext uri="{BB962C8B-B14F-4D97-AF65-F5344CB8AC3E}">
        <p14:creationId xmlns:p14="http://schemas.microsoft.com/office/powerpoint/2010/main" val="3676869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23380"/>
          </a:xfrm>
        </p:spPr>
        <p:txBody>
          <a:bodyPr>
            <a:normAutofit fontScale="90000"/>
          </a:bodyPr>
          <a:lstStyle/>
          <a:p>
            <a:r>
              <a:rPr lang="en-US" sz="2400" b="1" dirty="0"/>
              <a:t>ANKIMI NË GJEDNJ</a:t>
            </a:r>
            <a:r>
              <a:rPr lang="en-US" sz="2000" b="1" dirty="0"/>
              <a:t/>
            </a:r>
            <a:br>
              <a:rPr lang="en-US" sz="2000" b="1" dirty="0"/>
            </a:br>
            <a:r>
              <a:rPr lang="en-US" sz="2000" b="1" dirty="0"/>
              <a:t/>
            </a:r>
            <a:br>
              <a:rPr lang="en-US" sz="2000" b="1" dirty="0"/>
            </a:br>
            <a:r>
              <a:rPr lang="en-US" sz="2000" b="1" dirty="0" smtClean="0"/>
              <a:t>Z. Orr </a:t>
            </a:r>
            <a:r>
              <a:rPr lang="en-US" sz="2000" b="1" dirty="0" err="1" smtClean="0"/>
              <a:t>pretendoi</a:t>
            </a:r>
            <a:r>
              <a:rPr lang="en-US" sz="2000" b="1" dirty="0" smtClean="0"/>
              <a:t> </a:t>
            </a:r>
            <a:r>
              <a:rPr lang="en-US" sz="2000" b="1" dirty="0"/>
              <a:t>se </a:t>
            </a:r>
            <a:r>
              <a:rPr lang="en-US" sz="2000" b="1" dirty="0" err="1" smtClean="0"/>
              <a:t>gjatë</a:t>
            </a:r>
            <a:r>
              <a:rPr lang="en-US" sz="2000" b="1" dirty="0" smtClean="0"/>
              <a:t> </a:t>
            </a:r>
            <a:r>
              <a:rPr lang="en-US" sz="2000" b="1" dirty="0" err="1" smtClean="0"/>
              <a:t>procesit</a:t>
            </a:r>
            <a:r>
              <a:rPr lang="en-US" sz="2000" b="1" dirty="0" smtClean="0"/>
              <a:t> civil </a:t>
            </a:r>
            <a:r>
              <a:rPr lang="en-US" sz="2000" b="1" dirty="0" err="1" smtClean="0"/>
              <a:t>për</a:t>
            </a:r>
            <a:r>
              <a:rPr lang="en-US" sz="2000" b="1" dirty="0" smtClean="0"/>
              <a:t> </a:t>
            </a:r>
            <a:r>
              <a:rPr lang="en-US" sz="2000" b="1" dirty="0" err="1" smtClean="0"/>
              <a:t>shpërblimin</a:t>
            </a:r>
            <a:r>
              <a:rPr lang="en-US" sz="2000" b="1" dirty="0" smtClean="0"/>
              <a:t> e </a:t>
            </a:r>
            <a:r>
              <a:rPr lang="en-US" sz="2000" b="1" dirty="0" err="1" smtClean="0"/>
              <a:t>dëmit</a:t>
            </a:r>
            <a:r>
              <a:rPr lang="en-US" sz="2000" b="1" dirty="0" smtClean="0"/>
              <a:t> </a:t>
            </a:r>
            <a:r>
              <a:rPr lang="en-US" sz="2000" b="1" dirty="0" err="1" smtClean="0"/>
              <a:t>Gjykata</a:t>
            </a:r>
            <a:r>
              <a:rPr lang="en-US" sz="2000" b="1" dirty="0" smtClean="0"/>
              <a:t> e </a:t>
            </a:r>
            <a:r>
              <a:rPr lang="en-US" sz="2000" b="1" dirty="0" err="1" smtClean="0"/>
              <a:t>Lartë</a:t>
            </a:r>
            <a:r>
              <a:rPr lang="en-US" sz="2000" b="1" dirty="0" smtClean="0"/>
              <a:t> </a:t>
            </a:r>
            <a:r>
              <a:rPr lang="en-US" sz="2000" b="1" dirty="0" err="1" smtClean="0"/>
              <a:t>pati</a:t>
            </a:r>
            <a:r>
              <a:rPr lang="en-US" sz="2000" b="1" dirty="0" smtClean="0"/>
              <a:t> </a:t>
            </a:r>
            <a:r>
              <a:rPr lang="en-US" sz="2000" b="1" dirty="0" err="1" smtClean="0"/>
              <a:t>cenuar</a:t>
            </a:r>
            <a:r>
              <a:rPr lang="en-US" sz="2000" b="1" dirty="0" smtClean="0"/>
              <a:t> </a:t>
            </a:r>
            <a:r>
              <a:rPr lang="en-US" sz="2000" b="1" dirty="0" err="1" smtClean="0"/>
              <a:t>të</a:t>
            </a:r>
            <a:r>
              <a:rPr lang="en-US" sz="2000" b="1" dirty="0" smtClean="0"/>
              <a:t> </a:t>
            </a:r>
            <a:r>
              <a:rPr lang="en-US" sz="2000" b="1" dirty="0" err="1" smtClean="0"/>
              <a:t>drejtën</a:t>
            </a:r>
            <a:r>
              <a:rPr lang="en-US" sz="2000" b="1" dirty="0" smtClean="0"/>
              <a:t> e </a:t>
            </a:r>
            <a:r>
              <a:rPr lang="en-US" sz="2000" b="1" dirty="0" err="1" smtClean="0"/>
              <a:t>tij</a:t>
            </a:r>
            <a:r>
              <a:rPr lang="en-US" sz="2000" b="1" dirty="0" smtClean="0"/>
              <a:t> </a:t>
            </a:r>
            <a:r>
              <a:rPr lang="en-US" sz="2000" b="1" dirty="0" err="1" smtClean="0"/>
              <a:t>për</a:t>
            </a:r>
            <a:r>
              <a:rPr lang="en-US" sz="2000" b="1" dirty="0" smtClean="0"/>
              <a:t> </a:t>
            </a:r>
            <a:r>
              <a:rPr lang="en-US" sz="2000" b="1" dirty="0" err="1" smtClean="0"/>
              <a:t>t’u</a:t>
            </a:r>
            <a:r>
              <a:rPr lang="en-US" sz="2000" b="1" dirty="0" smtClean="0"/>
              <a:t> </a:t>
            </a:r>
            <a:r>
              <a:rPr lang="en-US" sz="2000" b="1" dirty="0" err="1" smtClean="0"/>
              <a:t>prezumuar</a:t>
            </a:r>
            <a:r>
              <a:rPr lang="en-US" sz="2000" b="1" dirty="0" smtClean="0"/>
              <a:t> </a:t>
            </a:r>
            <a:r>
              <a:rPr lang="en-US" sz="2000" b="1" dirty="0" err="1" smtClean="0"/>
              <a:t>i</a:t>
            </a:r>
            <a:r>
              <a:rPr lang="en-US" sz="2000" b="1" dirty="0" smtClean="0"/>
              <a:t> </a:t>
            </a:r>
            <a:r>
              <a:rPr lang="en-US" sz="2000" b="1" dirty="0" err="1" smtClean="0"/>
              <a:t>pafajshëm</a:t>
            </a:r>
            <a:r>
              <a:rPr lang="en-US" sz="2000" b="1" dirty="0" smtClean="0"/>
              <a:t> (</a:t>
            </a:r>
            <a:r>
              <a:rPr lang="en-US" sz="2000" b="1" dirty="0" err="1" smtClean="0"/>
              <a:t>neni</a:t>
            </a:r>
            <a:r>
              <a:rPr lang="en-US" sz="2000" b="1" dirty="0" smtClean="0"/>
              <a:t> </a:t>
            </a:r>
            <a:r>
              <a:rPr lang="en-US" sz="2000" b="1" dirty="0"/>
              <a:t>6.2 </a:t>
            </a:r>
            <a:r>
              <a:rPr lang="en-US" sz="2000" b="1" dirty="0" err="1"/>
              <a:t>i</a:t>
            </a:r>
            <a:r>
              <a:rPr lang="en-US" sz="2000" b="1" dirty="0"/>
              <a:t> </a:t>
            </a:r>
            <a:r>
              <a:rPr lang="en-US" sz="2000" b="1" dirty="0" err="1" smtClean="0"/>
              <a:t>Konventës</a:t>
            </a:r>
            <a:r>
              <a:rPr lang="en-US" sz="2000" b="1" dirty="0" smtClean="0"/>
              <a:t>)</a:t>
            </a:r>
            <a:r>
              <a:rPr lang="en-US" sz="2000" dirty="0" smtClean="0"/>
              <a:t>. Ai </a:t>
            </a:r>
            <a:r>
              <a:rPr lang="en-US" sz="2000" dirty="0" err="1" smtClean="0"/>
              <a:t>kundërshtoi</a:t>
            </a:r>
            <a:r>
              <a:rPr lang="en-US" sz="2000" dirty="0" smtClean="0"/>
              <a:t> </a:t>
            </a:r>
            <a:r>
              <a:rPr lang="en-US" sz="2000" dirty="0" err="1" smtClean="0"/>
              <a:t>posaçërisht</a:t>
            </a:r>
            <a:r>
              <a:rPr lang="en-US" sz="2000" dirty="0" smtClean="0"/>
              <a:t> </a:t>
            </a:r>
            <a:r>
              <a:rPr lang="en-US" sz="2000" dirty="0" err="1" smtClean="0"/>
              <a:t>atë</a:t>
            </a:r>
            <a:r>
              <a:rPr lang="en-US" sz="2000" dirty="0" smtClean="0"/>
              <a:t> </a:t>
            </a:r>
            <a:r>
              <a:rPr lang="en-US" sz="2000" dirty="0" err="1" smtClean="0"/>
              <a:t>pjesë</a:t>
            </a:r>
            <a:r>
              <a:rPr lang="en-US" sz="2000" dirty="0" smtClean="0"/>
              <a:t> </a:t>
            </a:r>
            <a:r>
              <a:rPr lang="en-US" sz="2000" dirty="0" err="1" smtClean="0"/>
              <a:t>të</a:t>
            </a:r>
            <a:r>
              <a:rPr lang="en-US" sz="2000" dirty="0" smtClean="0"/>
              <a:t> </a:t>
            </a:r>
            <a:r>
              <a:rPr lang="en-US" sz="2000" dirty="0" err="1" smtClean="0"/>
              <a:t>vendimit</a:t>
            </a:r>
            <a:r>
              <a:rPr lang="en-US" sz="2000" dirty="0" smtClean="0"/>
              <a:t>, </a:t>
            </a:r>
            <a:r>
              <a:rPr lang="en-US" sz="2000" dirty="0" err="1" smtClean="0"/>
              <a:t>ku</a:t>
            </a:r>
            <a:r>
              <a:rPr lang="en-US" sz="2000" dirty="0" smtClean="0"/>
              <a:t> </a:t>
            </a:r>
            <a:r>
              <a:rPr lang="en-US" sz="2000" dirty="0" err="1" smtClean="0"/>
              <a:t>Gjykata</a:t>
            </a:r>
            <a:r>
              <a:rPr lang="en-US" sz="2000" dirty="0" smtClean="0"/>
              <a:t> e </a:t>
            </a:r>
            <a:r>
              <a:rPr lang="en-US" sz="2000" dirty="0" err="1" smtClean="0"/>
              <a:t>Lartë</a:t>
            </a:r>
            <a:r>
              <a:rPr lang="en-US" sz="2000" dirty="0" smtClean="0"/>
              <a:t>, </a:t>
            </a:r>
            <a:r>
              <a:rPr lang="en-US" sz="2000" dirty="0" err="1" smtClean="0"/>
              <a:t>shprehej</a:t>
            </a:r>
            <a:r>
              <a:rPr lang="en-US" sz="2000" dirty="0" smtClean="0"/>
              <a:t>: </a:t>
            </a:r>
            <a:br>
              <a:rPr lang="en-US" sz="2000" dirty="0" smtClean="0"/>
            </a:br>
            <a:r>
              <a:rPr lang="en-US" sz="2000" dirty="0" smtClean="0"/>
              <a:t/>
            </a:r>
            <a:br>
              <a:rPr lang="en-US" sz="2000" dirty="0" smtClean="0"/>
            </a:br>
            <a:r>
              <a:rPr lang="en-US" sz="2000" dirty="0" smtClean="0"/>
              <a:t>“</a:t>
            </a:r>
            <a:r>
              <a:rPr lang="en-US" sz="2000" dirty="0" err="1"/>
              <a:t>N</a:t>
            </a:r>
            <a:r>
              <a:rPr lang="en-US" sz="2000" dirty="0" err="1" smtClean="0"/>
              <a:t>ga</a:t>
            </a:r>
            <a:r>
              <a:rPr lang="en-US" sz="2000" dirty="0" smtClean="0"/>
              <a:t> </a:t>
            </a:r>
            <a:r>
              <a:rPr lang="en-US" sz="2000" dirty="0" err="1" smtClean="0"/>
              <a:t>provat</a:t>
            </a:r>
            <a:r>
              <a:rPr lang="en-US" sz="2000" dirty="0" smtClean="0"/>
              <a:t> </a:t>
            </a:r>
            <a:r>
              <a:rPr lang="en-US" sz="2000" dirty="0" err="1" smtClean="0"/>
              <a:t>rezultoi</a:t>
            </a:r>
            <a:r>
              <a:rPr lang="en-US" sz="2000" dirty="0" smtClean="0"/>
              <a:t> </a:t>
            </a:r>
            <a:r>
              <a:rPr lang="en-US" sz="2000" dirty="0" err="1" smtClean="0"/>
              <a:t>një</a:t>
            </a:r>
            <a:r>
              <a:rPr lang="en-US" sz="2000" dirty="0" smtClean="0"/>
              <a:t> </a:t>
            </a:r>
            <a:r>
              <a:rPr lang="en-US" sz="2000" dirty="0" err="1" smtClean="0"/>
              <a:t>probabilitet</a:t>
            </a:r>
            <a:r>
              <a:rPr lang="en-US" sz="2000" dirty="0"/>
              <a:t> </a:t>
            </a:r>
            <a:r>
              <a:rPr lang="en-US" sz="2000" dirty="0" err="1" smtClean="0"/>
              <a:t>qartësisht</a:t>
            </a:r>
            <a:r>
              <a:rPr lang="en-US" sz="2000" dirty="0" smtClean="0"/>
              <a:t> </a:t>
            </a:r>
            <a:r>
              <a:rPr lang="en-US" sz="2000" dirty="0" err="1" smtClean="0"/>
              <a:t>i</a:t>
            </a:r>
            <a:r>
              <a:rPr lang="en-US" sz="2000" dirty="0" smtClean="0"/>
              <a:t> </a:t>
            </a:r>
            <a:r>
              <a:rPr lang="en-US" sz="2000" dirty="0" err="1" smtClean="0"/>
              <a:t>lartë</a:t>
            </a:r>
            <a:r>
              <a:rPr lang="en-US" sz="2000" dirty="0" smtClean="0"/>
              <a:t> (preponderance of probability) </a:t>
            </a:r>
            <a:r>
              <a:rPr lang="en-US" sz="2000" dirty="0" err="1" smtClean="0"/>
              <a:t>që</a:t>
            </a:r>
            <a:r>
              <a:rPr lang="en-US" sz="2000" dirty="0" smtClean="0"/>
              <a:t> [</a:t>
            </a:r>
            <a:r>
              <a:rPr lang="en-US" sz="2000" dirty="0" err="1" smtClean="0"/>
              <a:t>kërkuesi</a:t>
            </a:r>
            <a:r>
              <a:rPr lang="en-US" sz="2000" dirty="0" smtClean="0"/>
              <a:t>] e </a:t>
            </a:r>
            <a:r>
              <a:rPr lang="en-US" sz="2000" dirty="0" err="1" smtClean="0"/>
              <a:t>kuptoi</a:t>
            </a:r>
            <a:r>
              <a:rPr lang="en-US" sz="2000" dirty="0" smtClean="0"/>
              <a:t> se [</a:t>
            </a:r>
            <a:r>
              <a:rPr lang="en-US" sz="2000" dirty="0" err="1" smtClean="0"/>
              <a:t>znj</a:t>
            </a:r>
            <a:r>
              <a:rPr lang="en-US" sz="2000" dirty="0" smtClean="0"/>
              <a:t>. C.] </a:t>
            </a:r>
            <a:r>
              <a:rPr lang="en-US" sz="2000" dirty="0" err="1" smtClean="0"/>
              <a:t>nuk</a:t>
            </a:r>
            <a:r>
              <a:rPr lang="en-US" sz="2000" dirty="0" smtClean="0"/>
              <a:t> </a:t>
            </a:r>
            <a:r>
              <a:rPr lang="en-US" sz="2000" dirty="0" err="1" smtClean="0"/>
              <a:t>dëshironte</a:t>
            </a:r>
            <a:r>
              <a:rPr lang="en-US" sz="2000" dirty="0" smtClean="0"/>
              <a:t> </a:t>
            </a:r>
            <a:r>
              <a:rPr lang="en-US" sz="2000" dirty="0" err="1" smtClean="0"/>
              <a:t>marrëdhënie</a:t>
            </a:r>
            <a:r>
              <a:rPr lang="en-US" sz="2000" dirty="0" smtClean="0"/>
              <a:t> </a:t>
            </a:r>
            <a:r>
              <a:rPr lang="en-US" sz="2000" dirty="0" err="1" smtClean="0"/>
              <a:t>seksuale</a:t>
            </a:r>
            <a:r>
              <a:rPr lang="en-US" sz="2000" dirty="0" smtClean="0"/>
              <a:t> me </a:t>
            </a:r>
            <a:r>
              <a:rPr lang="en-US" sz="2000" dirty="0" err="1" smtClean="0"/>
              <a:t>të</a:t>
            </a:r>
            <a:r>
              <a:rPr lang="en-US" sz="2000" dirty="0" smtClean="0"/>
              <a:t>, </a:t>
            </a:r>
            <a:r>
              <a:rPr lang="en-US" sz="2000" dirty="0" err="1" smtClean="0"/>
              <a:t>por</a:t>
            </a:r>
            <a:r>
              <a:rPr lang="en-US" sz="2000" dirty="0" smtClean="0"/>
              <a:t> </a:t>
            </a:r>
            <a:r>
              <a:rPr lang="en-US" sz="2000" dirty="0" err="1" smtClean="0"/>
              <a:t>megjithatë</a:t>
            </a:r>
            <a:r>
              <a:rPr lang="en-US" sz="2000" dirty="0" smtClean="0"/>
              <a:t> </a:t>
            </a:r>
            <a:r>
              <a:rPr lang="en-US" sz="2000" dirty="0" err="1" smtClean="0"/>
              <a:t>ai</a:t>
            </a:r>
            <a:r>
              <a:rPr lang="en-US" sz="2000" dirty="0" smtClean="0"/>
              <a:t> e </a:t>
            </a:r>
            <a:r>
              <a:rPr lang="en-US" sz="2000" dirty="0" err="1" smtClean="0"/>
              <a:t>kreu</a:t>
            </a:r>
            <a:r>
              <a:rPr lang="en-US" sz="2000" dirty="0" smtClean="0"/>
              <a:t> </a:t>
            </a:r>
            <a:r>
              <a:rPr lang="en-US" sz="2000" dirty="0" err="1" smtClean="0"/>
              <a:t>aktin</a:t>
            </a:r>
            <a:r>
              <a:rPr lang="en-US" sz="2000" dirty="0" smtClean="0"/>
              <a:t>, duke </a:t>
            </a:r>
            <a:r>
              <a:rPr lang="en-US" sz="2000" dirty="0" err="1" smtClean="0"/>
              <a:t>ushtruar</a:t>
            </a:r>
            <a:r>
              <a:rPr lang="en-US" sz="2000" dirty="0" smtClean="0"/>
              <a:t> </a:t>
            </a:r>
            <a:r>
              <a:rPr lang="en-US" sz="2000" dirty="0" err="1" smtClean="0"/>
              <a:t>një</a:t>
            </a:r>
            <a:r>
              <a:rPr lang="en-US" sz="2000" dirty="0" smtClean="0"/>
              <a:t> </a:t>
            </a:r>
            <a:r>
              <a:rPr lang="en-US" sz="2000" dirty="0" err="1" smtClean="0"/>
              <a:t>nivel</a:t>
            </a:r>
            <a:r>
              <a:rPr lang="en-US" sz="2000" dirty="0" smtClean="0"/>
              <a:t> </a:t>
            </a:r>
            <a:r>
              <a:rPr lang="en-US" sz="2000" dirty="0" err="1" smtClean="0"/>
              <a:t>dhune</a:t>
            </a:r>
            <a:r>
              <a:rPr lang="en-US" sz="2000" dirty="0" smtClean="0"/>
              <a:t> </a:t>
            </a:r>
            <a:r>
              <a:rPr lang="en-US" sz="2000" dirty="0" err="1" smtClean="0"/>
              <a:t>të</a:t>
            </a:r>
            <a:r>
              <a:rPr lang="en-US" sz="2000" dirty="0" smtClean="0"/>
              <a:t> </a:t>
            </a:r>
            <a:r>
              <a:rPr lang="en-US" sz="2000" dirty="0" err="1" smtClean="0"/>
              <a:t>tillë</a:t>
            </a:r>
            <a:r>
              <a:rPr lang="en-US" sz="2000" dirty="0" smtClean="0"/>
              <a:t> </a:t>
            </a:r>
            <a:r>
              <a:rPr lang="en-US" sz="2000" dirty="0" err="1" smtClean="0"/>
              <a:t>që</a:t>
            </a:r>
            <a:r>
              <a:rPr lang="en-US" sz="2000" dirty="0" smtClean="0"/>
              <a:t> </a:t>
            </a:r>
            <a:r>
              <a:rPr lang="en-US" sz="2000" dirty="0" err="1" smtClean="0"/>
              <a:t>akti</a:t>
            </a:r>
            <a:r>
              <a:rPr lang="en-US" sz="2000" dirty="0" smtClean="0"/>
              <a:t> </a:t>
            </a:r>
            <a:r>
              <a:rPr lang="en-US" sz="2000" dirty="0" err="1" smtClean="0"/>
              <a:t>të</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realizohej</a:t>
            </a:r>
            <a:r>
              <a:rPr lang="en-US" sz="2000" dirty="0" smtClean="0"/>
              <a:t>… </a:t>
            </a:r>
            <a:r>
              <a:rPr lang="en-US" sz="2000" dirty="0" err="1" smtClean="0"/>
              <a:t>natyra</a:t>
            </a:r>
            <a:r>
              <a:rPr lang="en-US" sz="2000" dirty="0" smtClean="0"/>
              <a:t> </a:t>
            </a:r>
            <a:r>
              <a:rPr lang="en-US" sz="2000" dirty="0" err="1" smtClean="0"/>
              <a:t>bazike</a:t>
            </a:r>
            <a:r>
              <a:rPr lang="en-US" sz="2000" dirty="0" smtClean="0"/>
              <a:t> e </a:t>
            </a:r>
            <a:r>
              <a:rPr lang="en-US" sz="2000" dirty="0" err="1" smtClean="0"/>
              <a:t>aktit</a:t>
            </a:r>
            <a:r>
              <a:rPr lang="en-US" sz="2000" dirty="0" smtClean="0"/>
              <a:t> </a:t>
            </a:r>
            <a:r>
              <a:rPr lang="en-US" sz="2000" dirty="0" err="1" smtClean="0"/>
              <a:t>ishte</a:t>
            </a:r>
            <a:r>
              <a:rPr lang="en-US" sz="2000" dirty="0" smtClean="0"/>
              <a:t> </a:t>
            </a:r>
            <a:r>
              <a:rPr lang="en-US" sz="2000" dirty="0" err="1" smtClean="0"/>
              <a:t>përdhunimi</a:t>
            </a:r>
            <a:r>
              <a:rPr lang="en-US" sz="2000" dirty="0" smtClean="0"/>
              <a:t> </a:t>
            </a:r>
            <a:r>
              <a:rPr lang="en-US" sz="2000" dirty="0" err="1" smtClean="0"/>
              <a:t>i</a:t>
            </a:r>
            <a:r>
              <a:rPr lang="en-US" sz="2000" dirty="0" smtClean="0"/>
              <a:t> </a:t>
            </a:r>
            <a:r>
              <a:rPr lang="en-US" sz="2000" dirty="0" err="1" smtClean="0"/>
              <a:t>qëllimshëm</a:t>
            </a:r>
            <a:r>
              <a:rPr lang="en-US" sz="2000" dirty="0" smtClean="0"/>
              <a:t> </a:t>
            </a:r>
            <a:r>
              <a:rPr lang="en-US" sz="2000" dirty="0" err="1" smtClean="0"/>
              <a:t>nëpërmjet</a:t>
            </a:r>
            <a:r>
              <a:rPr lang="en-US" sz="2000" dirty="0" smtClean="0"/>
              <a:t> </a:t>
            </a:r>
            <a:r>
              <a:rPr lang="en-US" sz="2000" dirty="0" err="1" smtClean="0"/>
              <a:t>ushtrimit</a:t>
            </a:r>
            <a:r>
              <a:rPr lang="en-US" sz="2000" dirty="0" smtClean="0"/>
              <a:t> </a:t>
            </a:r>
            <a:r>
              <a:rPr lang="en-US" sz="2000" dirty="0" err="1" smtClean="0"/>
              <a:t>të</a:t>
            </a:r>
            <a:r>
              <a:rPr lang="en-US" sz="2000" dirty="0" smtClean="0"/>
              <a:t> </a:t>
            </a:r>
            <a:r>
              <a:rPr lang="en-US" sz="2000" dirty="0" err="1" smtClean="0"/>
              <a:t>dhunës</a:t>
            </a:r>
            <a:r>
              <a:rPr lang="en-US" sz="2000" dirty="0" smtClean="0"/>
              <a:t>.”</a:t>
            </a:r>
            <a:br>
              <a:rPr lang="en-US" sz="2000" dirty="0" smtClean="0"/>
            </a:br>
            <a:r>
              <a:rPr lang="en-US" sz="2000" dirty="0"/>
              <a:t/>
            </a:r>
            <a:br>
              <a:rPr lang="en-US" sz="2000" dirty="0"/>
            </a:br>
            <a:r>
              <a:rPr lang="en-US" sz="2400" b="1" dirty="0" smtClean="0"/>
              <a:t>VENDIMI I GJYKATËS</a:t>
            </a:r>
            <a:br>
              <a:rPr lang="en-US" sz="2400" b="1" dirty="0" smtClean="0"/>
            </a:br>
            <a:r>
              <a:rPr lang="en-US" sz="2400" b="1" dirty="0"/>
              <a:t/>
            </a:r>
            <a:br>
              <a:rPr lang="en-US" sz="2400" b="1" dirty="0"/>
            </a:br>
            <a:r>
              <a:rPr lang="en-US" sz="2000" dirty="0" err="1" smtClean="0"/>
              <a:t>Gjykata</a:t>
            </a:r>
            <a:r>
              <a:rPr lang="en-US" sz="2000" dirty="0" smtClean="0"/>
              <a:t> </a:t>
            </a:r>
            <a:r>
              <a:rPr lang="en-US" sz="2000" dirty="0" err="1" smtClean="0"/>
              <a:t>pasi</a:t>
            </a:r>
            <a:r>
              <a:rPr lang="en-US" sz="2000" dirty="0" smtClean="0"/>
              <a:t> </a:t>
            </a:r>
            <a:r>
              <a:rPr lang="en-US" sz="2000" dirty="0" err="1" smtClean="0"/>
              <a:t>ritheksoi</a:t>
            </a:r>
            <a:r>
              <a:rPr lang="en-US" sz="2000" dirty="0" smtClean="0"/>
              <a:t> </a:t>
            </a:r>
            <a:r>
              <a:rPr lang="en-US" sz="2000" dirty="0" err="1" smtClean="0"/>
              <a:t>parimet</a:t>
            </a:r>
            <a:r>
              <a:rPr lang="en-US" sz="2000" dirty="0" smtClean="0"/>
              <a:t> </a:t>
            </a:r>
            <a:r>
              <a:rPr lang="en-US" sz="2000" dirty="0" err="1" smtClean="0"/>
              <a:t>që</a:t>
            </a:r>
            <a:r>
              <a:rPr lang="en-US" sz="2000" dirty="0" smtClean="0"/>
              <a:t> u </a:t>
            </a:r>
            <a:r>
              <a:rPr lang="en-US" sz="2000" dirty="0" err="1" smtClean="0"/>
              <a:t>qëndronte</a:t>
            </a:r>
            <a:r>
              <a:rPr lang="en-US" sz="2000" dirty="0" smtClean="0"/>
              <a:t> </a:t>
            </a:r>
            <a:r>
              <a:rPr lang="en-US" sz="2000" dirty="0" err="1" smtClean="0"/>
              <a:t>nisur</a:t>
            </a:r>
            <a:r>
              <a:rPr lang="en-US" sz="2000" dirty="0" smtClean="0"/>
              <a:t> </a:t>
            </a:r>
            <a:r>
              <a:rPr lang="en-US" sz="2000" dirty="0" err="1" smtClean="0"/>
              <a:t>nga</a:t>
            </a:r>
            <a:r>
              <a:rPr lang="en-US" sz="2000" dirty="0" smtClean="0"/>
              <a:t> </a:t>
            </a:r>
            <a:r>
              <a:rPr lang="en-US" sz="2000" dirty="0" err="1" smtClean="0"/>
              <a:t>çështjet</a:t>
            </a:r>
            <a:r>
              <a:rPr lang="en-US" sz="2000" dirty="0" smtClean="0"/>
              <a:t> e </a:t>
            </a:r>
            <a:r>
              <a:rPr lang="en-US" sz="2000" dirty="0" err="1" smtClean="0"/>
              <a:t>mëparshme</a:t>
            </a:r>
            <a:r>
              <a:rPr lang="en-US" sz="2000" dirty="0" smtClean="0"/>
              <a:t> (</a:t>
            </a:r>
            <a:r>
              <a:rPr lang="en-US" sz="2000" dirty="0" err="1" smtClean="0"/>
              <a:t>përfshi</a:t>
            </a:r>
            <a:r>
              <a:rPr lang="en-US" sz="2000" dirty="0" smtClean="0"/>
              <a:t> </a:t>
            </a:r>
            <a:r>
              <a:rPr lang="en-US" sz="2000" dirty="0" err="1" smtClean="0"/>
              <a:t>Ringvold</a:t>
            </a:r>
            <a:r>
              <a:rPr lang="en-US" sz="2000" dirty="0" smtClean="0"/>
              <a:t>), </a:t>
            </a:r>
            <a:r>
              <a:rPr lang="en-US" sz="2000" dirty="0" err="1" smtClean="0"/>
              <a:t>ndonëse</a:t>
            </a:r>
            <a:r>
              <a:rPr lang="en-US" sz="2000" dirty="0" smtClean="0"/>
              <a:t> </a:t>
            </a:r>
            <a:r>
              <a:rPr lang="en-US" sz="2000" dirty="0" err="1" smtClean="0"/>
              <a:t>theksonte</a:t>
            </a:r>
            <a:r>
              <a:rPr lang="en-US" sz="2000" dirty="0" smtClean="0"/>
              <a:t> </a:t>
            </a:r>
            <a:r>
              <a:rPr lang="en-US" sz="2000" dirty="0" err="1" smtClean="0"/>
              <a:t>faktin</a:t>
            </a:r>
            <a:r>
              <a:rPr lang="en-US" sz="2000" dirty="0" smtClean="0"/>
              <a:t> se </a:t>
            </a:r>
            <a:r>
              <a:rPr lang="en-US" sz="2000" dirty="0" err="1" smtClean="0"/>
              <a:t>standardi</a:t>
            </a:r>
            <a:r>
              <a:rPr lang="en-US" sz="2000" dirty="0" smtClean="0"/>
              <a:t> </a:t>
            </a:r>
            <a:r>
              <a:rPr lang="en-US" sz="2000" dirty="0" err="1" smtClean="0"/>
              <a:t>i</a:t>
            </a:r>
            <a:r>
              <a:rPr lang="en-US" sz="2000" dirty="0" smtClean="0"/>
              <a:t> </a:t>
            </a:r>
            <a:r>
              <a:rPr lang="en-US" sz="2000" dirty="0" err="1" smtClean="0"/>
              <a:t>provës</a:t>
            </a:r>
            <a:r>
              <a:rPr lang="en-US" sz="2000" dirty="0" smtClean="0"/>
              <a:t> </a:t>
            </a:r>
            <a:r>
              <a:rPr lang="en-US" sz="2000" dirty="0" err="1" smtClean="0"/>
              <a:t>për</a:t>
            </a:r>
            <a:r>
              <a:rPr lang="en-US" sz="2000" dirty="0" smtClean="0"/>
              <a:t> </a:t>
            </a:r>
            <a:r>
              <a:rPr lang="en-US" sz="2000" dirty="0" err="1" smtClean="0"/>
              <a:t>përgjegjësinë</a:t>
            </a:r>
            <a:r>
              <a:rPr lang="en-US" sz="2000" dirty="0" smtClean="0"/>
              <a:t> </a:t>
            </a:r>
            <a:r>
              <a:rPr lang="en-US" sz="2000" dirty="0" err="1" smtClean="0"/>
              <a:t>civile</a:t>
            </a:r>
            <a:r>
              <a:rPr lang="en-US" sz="2000" dirty="0" smtClean="0"/>
              <a:t> </a:t>
            </a:r>
            <a:r>
              <a:rPr lang="en-US" sz="2000" dirty="0" err="1" smtClean="0"/>
              <a:t>është</a:t>
            </a:r>
            <a:r>
              <a:rPr lang="en-US" sz="2000" dirty="0" smtClean="0"/>
              <a:t> </a:t>
            </a:r>
            <a:r>
              <a:rPr lang="en-US" sz="2000" dirty="0" err="1" smtClean="0"/>
              <a:t>më</a:t>
            </a:r>
            <a:r>
              <a:rPr lang="en-US" sz="2000" dirty="0" smtClean="0"/>
              <a:t> </a:t>
            </a:r>
            <a:r>
              <a:rPr lang="en-US" sz="2000" dirty="0" err="1" smtClean="0"/>
              <a:t>i</a:t>
            </a:r>
            <a:r>
              <a:rPr lang="en-US" sz="2000" dirty="0" smtClean="0"/>
              <a:t> </a:t>
            </a:r>
            <a:r>
              <a:rPr lang="en-US" sz="2000" dirty="0" err="1" smtClean="0"/>
              <a:t>ulët</a:t>
            </a:r>
            <a:r>
              <a:rPr lang="en-US" sz="2000" dirty="0" smtClean="0"/>
              <a:t> </a:t>
            </a:r>
            <a:r>
              <a:rPr lang="en-US" sz="2000" dirty="0" err="1" smtClean="0"/>
              <a:t>ngasa</a:t>
            </a:r>
            <a:r>
              <a:rPr lang="en-US" sz="2000" dirty="0" smtClean="0"/>
              <a:t> </a:t>
            </a:r>
            <a:r>
              <a:rPr lang="en-US" sz="2000" dirty="0" err="1" smtClean="0"/>
              <a:t>kërkohet</a:t>
            </a:r>
            <a:r>
              <a:rPr lang="en-US" sz="2000" dirty="0" smtClean="0"/>
              <a:t> </a:t>
            </a:r>
            <a:r>
              <a:rPr lang="en-US" sz="2000" dirty="0" err="1" smtClean="0"/>
              <a:t>për</a:t>
            </a:r>
            <a:r>
              <a:rPr lang="en-US" sz="2000" dirty="0" smtClean="0"/>
              <a:t> </a:t>
            </a:r>
            <a:r>
              <a:rPr lang="en-US" sz="2000" dirty="0" err="1" smtClean="0"/>
              <a:t>përgjegjësinë</a:t>
            </a:r>
            <a:r>
              <a:rPr lang="en-US" sz="2000" dirty="0" smtClean="0"/>
              <a:t> </a:t>
            </a:r>
            <a:r>
              <a:rPr lang="en-US" sz="2000" dirty="0" err="1" smtClean="0"/>
              <a:t>penale</a:t>
            </a:r>
            <a:r>
              <a:rPr lang="en-US" sz="2000" dirty="0" smtClean="0"/>
              <a:t>, </a:t>
            </a:r>
            <a:r>
              <a:rPr lang="en-US" sz="2000" dirty="0" err="1" smtClean="0"/>
              <a:t>gjithsesi</a:t>
            </a:r>
            <a:r>
              <a:rPr lang="en-US" sz="2000" dirty="0" smtClean="0"/>
              <a:t>, </a:t>
            </a:r>
            <a:r>
              <a:rPr lang="en-US" sz="2000" dirty="0" err="1" smtClean="0"/>
              <a:t>për</a:t>
            </a:r>
            <a:r>
              <a:rPr lang="en-US" sz="2000" dirty="0" smtClean="0"/>
              <a:t> </a:t>
            </a:r>
            <a:r>
              <a:rPr lang="en-US" sz="2000" dirty="0" err="1" smtClean="0"/>
              <a:t>shkak</a:t>
            </a:r>
            <a:r>
              <a:rPr lang="en-US" sz="2000" dirty="0" smtClean="0"/>
              <a:t> </a:t>
            </a:r>
            <a:r>
              <a:rPr lang="en-US" sz="2000" dirty="0" err="1" smtClean="0"/>
              <a:t>të</a:t>
            </a:r>
            <a:r>
              <a:rPr lang="en-US" sz="2000" dirty="0" smtClean="0"/>
              <a:t> </a:t>
            </a:r>
            <a:r>
              <a:rPr lang="en-US" sz="2000" dirty="0" err="1" smtClean="0"/>
              <a:t>gjuhës</a:t>
            </a:r>
            <a:r>
              <a:rPr lang="en-US" sz="2000" dirty="0" smtClean="0"/>
              <a:t> </a:t>
            </a:r>
            <a:r>
              <a:rPr lang="en-US" sz="2000" dirty="0" err="1" smtClean="0"/>
              <a:t>së</a:t>
            </a:r>
            <a:r>
              <a:rPr lang="en-US" sz="2000" dirty="0" smtClean="0"/>
              <a:t> </a:t>
            </a:r>
            <a:r>
              <a:rPr lang="en-US" sz="2000" dirty="0" err="1" smtClean="0"/>
              <a:t>përdorur</a:t>
            </a:r>
            <a:r>
              <a:rPr lang="en-US" sz="2000" dirty="0" smtClean="0"/>
              <a:t>, duke </a:t>
            </a:r>
            <a:r>
              <a:rPr lang="en-US" sz="2000" dirty="0" err="1" smtClean="0"/>
              <a:t>sikur</a:t>
            </a:r>
            <a:r>
              <a:rPr lang="en-US" sz="2000" dirty="0" smtClean="0"/>
              <a:t> </a:t>
            </a:r>
            <a:r>
              <a:rPr lang="en-US" sz="2000" b="1" dirty="0" smtClean="0"/>
              <a:t>“</a:t>
            </a:r>
            <a:r>
              <a:rPr lang="en-US" sz="2000" b="1" dirty="0" err="1" smtClean="0"/>
              <a:t>hedh</a:t>
            </a:r>
            <a:r>
              <a:rPr lang="en-US" sz="2000" b="1" dirty="0" smtClean="0"/>
              <a:t> </a:t>
            </a:r>
            <a:r>
              <a:rPr lang="en-US" sz="2000" b="1" dirty="0" err="1" smtClean="0"/>
              <a:t>dyshime</a:t>
            </a:r>
            <a:r>
              <a:rPr lang="en-US" sz="2000" b="1" dirty="0" smtClean="0"/>
              <a:t> </a:t>
            </a:r>
            <a:r>
              <a:rPr lang="en-US" sz="2000" b="1" dirty="0" err="1" smtClean="0"/>
              <a:t>mbi</a:t>
            </a:r>
            <a:r>
              <a:rPr lang="en-US" sz="2000" b="1" dirty="0" smtClean="0"/>
              <a:t> </a:t>
            </a:r>
            <a:r>
              <a:rPr lang="en-US" sz="2000" b="1" dirty="0" err="1" smtClean="0"/>
              <a:t>korrektësinë</a:t>
            </a:r>
            <a:r>
              <a:rPr lang="en-US" sz="2000" b="1" dirty="0" smtClean="0"/>
              <a:t> e </a:t>
            </a:r>
            <a:r>
              <a:rPr lang="en-US" sz="2000" b="1" dirty="0" err="1" smtClean="0"/>
              <a:t>deklarimit</a:t>
            </a:r>
            <a:r>
              <a:rPr lang="en-US" sz="2000" b="1" dirty="0" smtClean="0"/>
              <a:t> </a:t>
            </a:r>
            <a:r>
              <a:rPr lang="en-US" sz="2000" b="1" dirty="0" err="1" smtClean="0"/>
              <a:t>të</a:t>
            </a:r>
            <a:r>
              <a:rPr lang="en-US" sz="2000" b="1" dirty="0" smtClean="0"/>
              <a:t> </a:t>
            </a:r>
            <a:r>
              <a:rPr lang="en-US" sz="2000" b="1" dirty="0" err="1" smtClean="0"/>
              <a:t>pafajësisë</a:t>
            </a:r>
            <a:r>
              <a:rPr lang="en-US" sz="2000" b="1" dirty="0" smtClean="0"/>
              <a:t>”.</a:t>
            </a:r>
            <a:r>
              <a:rPr lang="en-US" sz="2000" dirty="0" smtClean="0"/>
              <a:t/>
            </a:r>
            <a:br>
              <a:rPr lang="en-US" sz="2000" dirty="0" smtClean="0"/>
            </a:br>
            <a:r>
              <a:rPr lang="en-US" sz="2000" dirty="0" smtClean="0"/>
              <a:t/>
            </a:r>
            <a:br>
              <a:rPr lang="en-US" sz="2000" dirty="0" smtClean="0"/>
            </a:br>
            <a:r>
              <a:rPr lang="en-US" sz="2000" dirty="0" err="1" smtClean="0"/>
              <a:t>Procedura</a:t>
            </a:r>
            <a:r>
              <a:rPr lang="en-US" sz="2000" dirty="0" smtClean="0"/>
              <a:t> e </a:t>
            </a:r>
            <a:r>
              <a:rPr lang="en-US" sz="2000" dirty="0" err="1" smtClean="0"/>
              <a:t>dëmshpërblimit</a:t>
            </a:r>
            <a:r>
              <a:rPr lang="en-US" sz="2000" dirty="0" smtClean="0"/>
              <a:t>, </a:t>
            </a:r>
            <a:r>
              <a:rPr lang="en-US" sz="2000" dirty="0" err="1" smtClean="0"/>
              <a:t>për</a:t>
            </a:r>
            <a:r>
              <a:rPr lang="en-US" sz="2000" dirty="0" smtClean="0"/>
              <a:t> </a:t>
            </a:r>
            <a:r>
              <a:rPr lang="en-US" sz="2000" dirty="0" err="1" smtClean="0"/>
              <a:t>sa</a:t>
            </a:r>
            <a:r>
              <a:rPr lang="en-US" sz="2000" dirty="0" smtClean="0"/>
              <a:t> </a:t>
            </a:r>
            <a:r>
              <a:rPr lang="en-US" sz="2000" dirty="0" err="1" smtClean="0"/>
              <a:t>më</a:t>
            </a:r>
            <a:r>
              <a:rPr lang="en-US" sz="2000" dirty="0" smtClean="0"/>
              <a:t> </a:t>
            </a:r>
            <a:r>
              <a:rPr lang="en-US" sz="2000" dirty="0" err="1" smtClean="0"/>
              <a:t>sipër</a:t>
            </a:r>
            <a:r>
              <a:rPr lang="en-US" sz="2000" dirty="0" smtClean="0"/>
              <a:t>, </a:t>
            </a:r>
            <a:r>
              <a:rPr lang="en-US" sz="2000" dirty="0" err="1" smtClean="0"/>
              <a:t>përfshihet</a:t>
            </a:r>
            <a:r>
              <a:rPr lang="en-US" sz="2000" dirty="0" smtClean="0"/>
              <a:t> </a:t>
            </a:r>
            <a:r>
              <a:rPr lang="en-US" sz="2000" dirty="0" err="1" smtClean="0"/>
              <a:t>në</a:t>
            </a:r>
            <a:r>
              <a:rPr lang="en-US" sz="2000" dirty="0" smtClean="0"/>
              <a:t> </a:t>
            </a:r>
            <a:r>
              <a:rPr lang="en-US" sz="2000" dirty="0" err="1" smtClean="0"/>
              <a:t>fushën</a:t>
            </a:r>
            <a:r>
              <a:rPr lang="en-US" sz="2000" dirty="0" smtClean="0"/>
              <a:t> e </a:t>
            </a:r>
            <a:r>
              <a:rPr lang="en-US" sz="2000" dirty="0" err="1" smtClean="0"/>
              <a:t>veprimit</a:t>
            </a:r>
            <a:r>
              <a:rPr lang="en-US" sz="2000" dirty="0" smtClean="0"/>
              <a:t> </a:t>
            </a:r>
            <a:r>
              <a:rPr lang="en-US" sz="2000" dirty="0" err="1" smtClean="0"/>
              <a:t>të</a:t>
            </a:r>
            <a:r>
              <a:rPr lang="en-US" sz="2000" dirty="0" smtClean="0"/>
              <a:t> </a:t>
            </a:r>
            <a:r>
              <a:rPr lang="en-US" sz="2000" dirty="0" err="1" smtClean="0"/>
              <a:t>nenit</a:t>
            </a:r>
            <a:r>
              <a:rPr lang="en-US" sz="2000" dirty="0" smtClean="0"/>
              <a:t> 6.2, </a:t>
            </a:r>
            <a:r>
              <a:rPr lang="en-US" sz="2000" dirty="0" err="1" smtClean="0"/>
              <a:t>i</a:t>
            </a:r>
            <a:r>
              <a:rPr lang="en-US" sz="2000" dirty="0" smtClean="0"/>
              <a:t> </a:t>
            </a:r>
            <a:r>
              <a:rPr lang="en-US" sz="2000" dirty="0" err="1" smtClean="0"/>
              <a:t>cili</a:t>
            </a:r>
            <a:r>
              <a:rPr lang="en-US" sz="2000" dirty="0" smtClean="0"/>
              <a:t> </a:t>
            </a:r>
            <a:r>
              <a:rPr lang="en-US" sz="2000" dirty="0" err="1" smtClean="0"/>
              <a:t>është</a:t>
            </a:r>
            <a:r>
              <a:rPr lang="en-US" sz="2000" dirty="0" smtClean="0"/>
              <a:t> </a:t>
            </a:r>
            <a:r>
              <a:rPr lang="en-US" sz="2000" dirty="0" err="1" smtClean="0"/>
              <a:t>cenuar</a:t>
            </a:r>
            <a:r>
              <a:rPr lang="en-US" sz="2000" dirty="0" smtClean="0"/>
              <a:t> </a:t>
            </a:r>
            <a:r>
              <a:rPr lang="en-US" sz="2000" dirty="0" err="1" smtClean="0"/>
              <a:t>në</a:t>
            </a:r>
            <a:r>
              <a:rPr lang="en-US" sz="2000" dirty="0" smtClean="0"/>
              <a:t> </a:t>
            </a:r>
            <a:r>
              <a:rPr lang="en-US" sz="2000" dirty="0" err="1" smtClean="0"/>
              <a:t>rastin</a:t>
            </a:r>
            <a:r>
              <a:rPr lang="en-US" sz="2000" dirty="0" smtClean="0"/>
              <a:t> e </a:t>
            </a:r>
            <a:r>
              <a:rPr lang="en-US" sz="2000" dirty="0" err="1" smtClean="0"/>
              <a:t>kërkuesit</a:t>
            </a:r>
            <a:r>
              <a:rPr lang="en-US" sz="2000" dirty="0" smtClean="0"/>
              <a:t>.</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Shih, </a:t>
            </a:r>
            <a:r>
              <a:rPr lang="en-US" sz="2000" dirty="0" err="1" smtClean="0"/>
              <a:t>gjithashtu</a:t>
            </a:r>
            <a:r>
              <a:rPr lang="en-US" sz="2000" dirty="0" smtClean="0"/>
              <a:t>, </a:t>
            </a:r>
            <a:r>
              <a:rPr lang="en-US" sz="2000" b="1" dirty="0" smtClean="0">
                <a:solidFill>
                  <a:schemeClr val="accent1">
                    <a:lumMod val="75000"/>
                  </a:schemeClr>
                </a:solidFill>
              </a:rPr>
              <a:t>Y. k. NORVEGJISË, n. 56568/00, 11.2.2003</a:t>
            </a:r>
            <a:r>
              <a:rPr lang="en-US" sz="2000" dirty="0"/>
              <a:t/>
            </a:r>
            <a:br>
              <a:rPr lang="en-US" sz="2000" dirty="0"/>
            </a:br>
            <a:endParaRPr lang="en-US" sz="2000" dirty="0"/>
          </a:p>
        </p:txBody>
      </p:sp>
    </p:spTree>
    <p:extLst>
      <p:ext uri="{BB962C8B-B14F-4D97-AF65-F5344CB8AC3E}">
        <p14:creationId xmlns:p14="http://schemas.microsoft.com/office/powerpoint/2010/main" val="4149455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350" y="500062"/>
            <a:ext cx="10515600" cy="1325563"/>
          </a:xfrm>
        </p:spPr>
        <p:txBody>
          <a:bodyPr>
            <a:normAutofit/>
          </a:bodyPr>
          <a:lstStyle/>
          <a:p>
            <a:r>
              <a:rPr lang="en-US" sz="2400" b="1" dirty="0" smtClean="0"/>
              <a:t>IDE TË NDRYSHME NË GJEDNJ: TULKENS v. COSTA</a:t>
            </a:r>
            <a:endParaRPr lang="en-US" sz="2400" b="1" dirty="0"/>
          </a:p>
        </p:txBody>
      </p:sp>
      <p:pic>
        <p:nvPicPr>
          <p:cNvPr id="2050" name="Picture 2" descr="Françoise Tulkens, world class magistrate | Focus on Belgiu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97248" y="1825625"/>
            <a:ext cx="3263503"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esidents of the Cour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58000" y="2096294"/>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0" y="6311900"/>
            <a:ext cx="2774751" cy="400110"/>
          </a:xfrm>
          <a:prstGeom prst="rect">
            <a:avLst/>
          </a:prstGeom>
          <a:noFill/>
        </p:spPr>
        <p:txBody>
          <a:bodyPr wrap="square" rtlCol="0">
            <a:spAutoFit/>
          </a:bodyPr>
          <a:lstStyle/>
          <a:p>
            <a:r>
              <a:rPr lang="en-US" sz="2000" b="1" dirty="0" smtClean="0"/>
              <a:t>Françoise TULKENS</a:t>
            </a:r>
            <a:endParaRPr lang="en-US" sz="2000" b="1" dirty="0"/>
          </a:p>
        </p:txBody>
      </p:sp>
      <p:sp>
        <p:nvSpPr>
          <p:cNvPr id="6" name="TextBox 5"/>
          <p:cNvSpPr txBox="1"/>
          <p:nvPr/>
        </p:nvSpPr>
        <p:spPr>
          <a:xfrm flipH="1">
            <a:off x="8065768" y="6176963"/>
            <a:ext cx="2049781" cy="400110"/>
          </a:xfrm>
          <a:prstGeom prst="rect">
            <a:avLst/>
          </a:prstGeom>
          <a:noFill/>
        </p:spPr>
        <p:txBody>
          <a:bodyPr wrap="square" rtlCol="0">
            <a:spAutoFit/>
          </a:bodyPr>
          <a:lstStyle/>
          <a:p>
            <a:r>
              <a:rPr lang="en-US" sz="2000" b="1" dirty="0" smtClean="0"/>
              <a:t>Jean-Paul COSTA</a:t>
            </a:r>
            <a:endParaRPr lang="en-US" sz="2000" b="1" dirty="0"/>
          </a:p>
        </p:txBody>
      </p:sp>
    </p:spTree>
    <p:extLst>
      <p:ext uri="{BB962C8B-B14F-4D97-AF65-F5344CB8AC3E}">
        <p14:creationId xmlns:p14="http://schemas.microsoft.com/office/powerpoint/2010/main" val="4163909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45225"/>
          </a:xfrm>
        </p:spPr>
        <p:txBody>
          <a:bodyPr>
            <a:normAutofit fontScale="90000"/>
          </a:bodyPr>
          <a:lstStyle/>
          <a:p>
            <a:r>
              <a:rPr lang="en-US" sz="2200" b="1" dirty="0" smtClean="0"/>
              <a:t>MENDIME TË NDRYSHME LIDHUR ME ÇËSHTJEN “RINGVOLD”</a:t>
            </a:r>
            <a:r>
              <a:rPr lang="en-US" sz="2200" b="1" dirty="0"/>
              <a:t/>
            </a:r>
            <a:br>
              <a:rPr lang="en-US" sz="2200" b="1" dirty="0"/>
            </a:br>
            <a:r>
              <a:rPr lang="en-US" sz="1800" dirty="0" smtClean="0"/>
              <a:t/>
            </a:r>
            <a:br>
              <a:rPr lang="en-US" sz="1800" dirty="0" smtClean="0"/>
            </a:br>
            <a:r>
              <a:rPr lang="en-US" sz="1800" dirty="0" err="1" smtClean="0"/>
              <a:t>Më</a:t>
            </a:r>
            <a:r>
              <a:rPr lang="en-US" sz="1800" dirty="0" smtClean="0"/>
              <a:t> </a:t>
            </a:r>
            <a:r>
              <a:rPr lang="en-US" sz="1800" dirty="0" err="1" smtClean="0"/>
              <a:t>duket</a:t>
            </a:r>
            <a:r>
              <a:rPr lang="en-US" sz="1800" dirty="0" smtClean="0"/>
              <a:t> </a:t>
            </a:r>
            <a:r>
              <a:rPr lang="en-US" sz="1800" dirty="0" err="1" smtClean="0"/>
              <a:t>shumë</a:t>
            </a:r>
            <a:r>
              <a:rPr lang="en-US" sz="1800" dirty="0" smtClean="0"/>
              <a:t> e </a:t>
            </a:r>
            <a:r>
              <a:rPr lang="en-US" sz="1800" dirty="0" err="1" smtClean="0"/>
              <a:t>qartë</a:t>
            </a:r>
            <a:r>
              <a:rPr lang="en-US" sz="1800" dirty="0" smtClean="0"/>
              <a:t>, </a:t>
            </a:r>
            <a:r>
              <a:rPr lang="en-US" sz="1800" dirty="0" err="1" smtClean="0"/>
              <a:t>ashtu</a:t>
            </a:r>
            <a:r>
              <a:rPr lang="en-US" sz="1800" dirty="0" smtClean="0"/>
              <a:t> </a:t>
            </a:r>
            <a:r>
              <a:rPr lang="en-US" sz="1800" dirty="0" err="1" smtClean="0"/>
              <a:t>sikundër</a:t>
            </a:r>
            <a:r>
              <a:rPr lang="en-US" sz="1800" dirty="0" smtClean="0"/>
              <a:t> me </a:t>
            </a:r>
            <a:r>
              <a:rPr lang="en-US" sz="1800" dirty="0" err="1" smtClean="0"/>
              <a:t>të</a:t>
            </a:r>
            <a:r>
              <a:rPr lang="en-US" sz="1800" dirty="0" smtClean="0"/>
              <a:t> </a:t>
            </a:r>
            <a:r>
              <a:rPr lang="en-US" sz="1800" dirty="0" err="1" smtClean="0"/>
              <a:t>drejtë</a:t>
            </a:r>
            <a:r>
              <a:rPr lang="en-US" sz="1800" dirty="0" smtClean="0"/>
              <a:t> e </a:t>
            </a:r>
            <a:r>
              <a:rPr lang="en-US" sz="1800" dirty="0" err="1" smtClean="0"/>
              <a:t>mbështeti</a:t>
            </a:r>
            <a:r>
              <a:rPr lang="en-US" sz="1800" dirty="0" smtClean="0"/>
              <a:t> </a:t>
            </a:r>
            <a:r>
              <a:rPr lang="en-US" sz="1800" dirty="0" err="1" smtClean="0"/>
              <a:t>gjyqtarja</a:t>
            </a:r>
            <a:r>
              <a:rPr lang="en-US" sz="1800" dirty="0" smtClean="0"/>
              <a:t> </a:t>
            </a:r>
            <a:r>
              <a:rPr lang="en-US" sz="1800" dirty="0" err="1" smtClean="0"/>
              <a:t>Tulkens</a:t>
            </a:r>
            <a:r>
              <a:rPr lang="en-US" sz="1800" dirty="0" smtClean="0"/>
              <a:t> </a:t>
            </a:r>
            <a:r>
              <a:rPr lang="en-US" sz="1800" dirty="0" err="1" smtClean="0"/>
              <a:t>në</a:t>
            </a:r>
            <a:r>
              <a:rPr lang="en-US" sz="1800" dirty="0" smtClean="0"/>
              <a:t> </a:t>
            </a:r>
            <a:r>
              <a:rPr lang="en-US" sz="1800" dirty="0" err="1" smtClean="0"/>
              <a:t>mendimin</a:t>
            </a:r>
            <a:r>
              <a:rPr lang="en-US" sz="1800" dirty="0" smtClean="0"/>
              <a:t> e </a:t>
            </a:r>
            <a:r>
              <a:rPr lang="en-US" sz="1800" dirty="0" err="1" smtClean="0"/>
              <a:t>saj</a:t>
            </a:r>
            <a:r>
              <a:rPr lang="en-US" sz="1800" dirty="0" smtClean="0"/>
              <a:t> </a:t>
            </a:r>
            <a:r>
              <a:rPr lang="en-US" sz="1800" dirty="0" err="1" smtClean="0"/>
              <a:t>paralel</a:t>
            </a:r>
            <a:r>
              <a:rPr lang="en-US" sz="1800" dirty="0" smtClean="0"/>
              <a:t>, </a:t>
            </a:r>
            <a:r>
              <a:rPr lang="en-US" sz="1800" dirty="0" err="1" smtClean="0"/>
              <a:t>që</a:t>
            </a:r>
            <a:r>
              <a:rPr lang="en-US" sz="1800" dirty="0" smtClean="0"/>
              <a:t> </a:t>
            </a:r>
            <a:r>
              <a:rPr lang="en-US" sz="1800" dirty="0" err="1" smtClean="0"/>
              <a:t>përgjegjësitë</a:t>
            </a:r>
            <a:r>
              <a:rPr lang="en-US" sz="1800" dirty="0" smtClean="0"/>
              <a:t> </a:t>
            </a:r>
            <a:r>
              <a:rPr lang="en-US" sz="1800" dirty="0" err="1" smtClean="0"/>
              <a:t>civile</a:t>
            </a:r>
            <a:r>
              <a:rPr lang="en-US" sz="1800" dirty="0" smtClean="0"/>
              <a:t> </a:t>
            </a:r>
            <a:r>
              <a:rPr lang="en-US" sz="1800" dirty="0" err="1" smtClean="0"/>
              <a:t>dhe</a:t>
            </a:r>
            <a:r>
              <a:rPr lang="en-US" sz="1800" dirty="0" smtClean="0"/>
              <a:t> </a:t>
            </a:r>
            <a:r>
              <a:rPr lang="en-US" sz="1800" dirty="0" err="1" smtClean="0"/>
              <a:t>penale</a:t>
            </a:r>
            <a:r>
              <a:rPr lang="en-US" sz="1800" dirty="0" smtClean="0"/>
              <a:t> </a:t>
            </a:r>
            <a:r>
              <a:rPr lang="en-US" sz="1800" dirty="0" err="1" smtClean="0"/>
              <a:t>nuk</a:t>
            </a:r>
            <a:r>
              <a:rPr lang="en-US" sz="1800" dirty="0" smtClean="0"/>
              <a:t> </a:t>
            </a:r>
            <a:r>
              <a:rPr lang="en-US" sz="1800" dirty="0" err="1" smtClean="0"/>
              <a:t>mbivendosen</a:t>
            </a:r>
            <a:r>
              <a:rPr lang="en-US" sz="1800" dirty="0" smtClean="0"/>
              <a:t>, e </a:t>
            </a:r>
            <a:r>
              <a:rPr lang="en-US" sz="1800" dirty="0" err="1" smtClean="0"/>
              <a:t>që</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ketë</a:t>
            </a:r>
            <a:r>
              <a:rPr lang="en-US" sz="1800" dirty="0" smtClean="0"/>
              <a:t> </a:t>
            </a:r>
            <a:r>
              <a:rPr lang="en-US" sz="1800" dirty="0" err="1" smtClean="0"/>
              <a:t>faje</a:t>
            </a:r>
            <a:r>
              <a:rPr lang="en-US" sz="1800" dirty="0" smtClean="0"/>
              <a:t> </a:t>
            </a:r>
            <a:r>
              <a:rPr lang="en-US" sz="1800" dirty="0" err="1" smtClean="0"/>
              <a:t>civile</a:t>
            </a:r>
            <a:r>
              <a:rPr lang="en-US" sz="1800" dirty="0" smtClean="0"/>
              <a:t> </a:t>
            </a:r>
            <a:r>
              <a:rPr lang="en-US" sz="1800" dirty="0" err="1" smtClean="0"/>
              <a:t>që</a:t>
            </a:r>
            <a:r>
              <a:rPr lang="en-US" sz="1800" dirty="0" smtClean="0"/>
              <a:t> </a:t>
            </a:r>
            <a:r>
              <a:rPr lang="en-US" sz="1800" dirty="0" err="1" smtClean="0"/>
              <a:t>lindin</a:t>
            </a:r>
            <a:r>
              <a:rPr lang="en-US" sz="1800" dirty="0" smtClean="0"/>
              <a:t> </a:t>
            </a:r>
            <a:r>
              <a:rPr lang="en-US" sz="1800" dirty="0" err="1" smtClean="0"/>
              <a:t>detyrimin</a:t>
            </a:r>
            <a:r>
              <a:rPr lang="en-US" sz="1800" dirty="0" smtClean="0"/>
              <a:t> e </a:t>
            </a:r>
            <a:r>
              <a:rPr lang="en-US" sz="1800" dirty="0" err="1" smtClean="0"/>
              <a:t>shpërblimit</a:t>
            </a:r>
            <a:r>
              <a:rPr lang="en-US" sz="1800" dirty="0" smtClean="0"/>
              <a:t> </a:t>
            </a:r>
            <a:r>
              <a:rPr lang="en-US" sz="1800" dirty="0" err="1" smtClean="0"/>
              <a:t>të</a:t>
            </a:r>
            <a:r>
              <a:rPr lang="en-US" sz="1800" dirty="0" smtClean="0"/>
              <a:t> </a:t>
            </a:r>
            <a:r>
              <a:rPr lang="en-US" sz="1800" dirty="0" err="1" smtClean="0"/>
              <a:t>dëmit</a:t>
            </a:r>
            <a:r>
              <a:rPr lang="en-US" sz="1800" dirty="0" smtClean="0"/>
              <a:t> </a:t>
            </a:r>
            <a:r>
              <a:rPr lang="en-US" sz="1800" dirty="0" err="1" smtClean="0"/>
              <a:t>që</a:t>
            </a:r>
            <a:r>
              <a:rPr lang="en-US" sz="1800" dirty="0" smtClean="0"/>
              <a:t> </a:t>
            </a:r>
            <a:r>
              <a:rPr lang="en-US" sz="1800" dirty="0" err="1" smtClean="0"/>
              <a:t>pëson</a:t>
            </a:r>
            <a:r>
              <a:rPr lang="en-US" sz="1800" dirty="0" smtClean="0"/>
              <a:t> </a:t>
            </a:r>
            <a:r>
              <a:rPr lang="en-US" sz="1800" dirty="0" err="1" smtClean="0"/>
              <a:t>viktima</a:t>
            </a:r>
            <a:r>
              <a:rPr lang="en-US" sz="1800" dirty="0" smtClean="0"/>
              <a:t> </a:t>
            </a:r>
            <a:r>
              <a:rPr lang="en-US" sz="1800" dirty="0" err="1" smtClean="0"/>
              <a:t>nga</a:t>
            </a:r>
            <a:r>
              <a:rPr lang="en-US" sz="1800" dirty="0" smtClean="0"/>
              <a:t> </a:t>
            </a:r>
            <a:r>
              <a:rPr lang="en-US" sz="1800" dirty="0" err="1" smtClean="0"/>
              <a:t>pala</a:t>
            </a:r>
            <a:r>
              <a:rPr lang="en-US" sz="1800" dirty="0" smtClean="0"/>
              <a:t> e </a:t>
            </a:r>
            <a:r>
              <a:rPr lang="en-US" sz="1800" dirty="0" err="1" smtClean="0"/>
              <a:t>akuzuar</a:t>
            </a:r>
            <a:r>
              <a:rPr lang="en-US" sz="1800" dirty="0" smtClean="0"/>
              <a:t>, </a:t>
            </a:r>
            <a:r>
              <a:rPr lang="en-US" sz="1800" dirty="0" err="1" smtClean="0"/>
              <a:t>ndonëse</a:t>
            </a:r>
            <a:r>
              <a:rPr lang="en-US" sz="1800" dirty="0" smtClean="0"/>
              <a:t> </a:t>
            </a:r>
            <a:r>
              <a:rPr lang="en-US" sz="1800" dirty="0" err="1" smtClean="0"/>
              <a:t>ky</a:t>
            </a:r>
            <a:r>
              <a:rPr lang="en-US" sz="1800" dirty="0" smtClean="0"/>
              <a:t> </a:t>
            </a:r>
            <a:r>
              <a:rPr lang="en-US" sz="1800" dirty="0" err="1" smtClean="0"/>
              <a:t>i</a:t>
            </a:r>
            <a:r>
              <a:rPr lang="en-US" sz="1800" dirty="0" smtClean="0"/>
              <a:t> </a:t>
            </a:r>
            <a:r>
              <a:rPr lang="en-US" sz="1800" dirty="0" err="1" smtClean="0"/>
              <a:t>fundit</a:t>
            </a:r>
            <a:r>
              <a:rPr lang="en-US" sz="1800" dirty="0" smtClean="0"/>
              <a:t> </a:t>
            </a:r>
            <a:r>
              <a:rPr lang="en-US" sz="1800" dirty="0" err="1" smtClean="0"/>
              <a:t>është</a:t>
            </a:r>
            <a:r>
              <a:rPr lang="en-US" sz="1800" dirty="0" smtClean="0"/>
              <a:t> </a:t>
            </a:r>
            <a:r>
              <a:rPr lang="en-US" sz="1800" dirty="0" err="1" smtClean="0"/>
              <a:t>deklaruar</a:t>
            </a:r>
            <a:r>
              <a:rPr lang="en-US" sz="1800" dirty="0" smtClean="0"/>
              <a:t> </a:t>
            </a:r>
            <a:r>
              <a:rPr lang="en-US" sz="1800" dirty="0" err="1" smtClean="0"/>
              <a:t>përfundimisht</a:t>
            </a:r>
            <a:r>
              <a:rPr lang="en-US" sz="1800" dirty="0" smtClean="0"/>
              <a:t> </a:t>
            </a:r>
            <a:r>
              <a:rPr lang="en-US" sz="1800" dirty="0" err="1" smtClean="0"/>
              <a:t>i</a:t>
            </a:r>
            <a:r>
              <a:rPr lang="en-US" sz="1800" dirty="0" smtClean="0"/>
              <a:t> </a:t>
            </a:r>
            <a:r>
              <a:rPr lang="en-US" sz="1800" dirty="0" err="1" smtClean="0"/>
              <a:t>pafajshëm</a:t>
            </a:r>
            <a:r>
              <a:rPr lang="en-US" sz="1800" dirty="0" smtClean="0"/>
              <a:t>, </a:t>
            </a:r>
            <a:r>
              <a:rPr lang="en-US" sz="1800" dirty="0" err="1" smtClean="0"/>
              <a:t>pra</a:t>
            </a:r>
            <a:r>
              <a:rPr lang="en-US" sz="1800" dirty="0" smtClean="0"/>
              <a:t>, </a:t>
            </a:r>
            <a:r>
              <a:rPr lang="en-US" sz="1800" dirty="0" err="1" smtClean="0"/>
              <a:t>është</a:t>
            </a:r>
            <a:r>
              <a:rPr lang="en-US" sz="1800" dirty="0" smtClean="0"/>
              <a:t> </a:t>
            </a:r>
            <a:r>
              <a:rPr lang="en-US" sz="1800" dirty="0" err="1" smtClean="0"/>
              <a:t>njohur</a:t>
            </a:r>
            <a:r>
              <a:rPr lang="en-US" sz="1800" dirty="0" smtClean="0"/>
              <a:t> </a:t>
            </a:r>
            <a:r>
              <a:rPr lang="en-US" sz="1800" dirty="0" err="1" smtClean="0"/>
              <a:t>ligjërisht</a:t>
            </a:r>
            <a:r>
              <a:rPr lang="en-US" sz="1800" dirty="0" smtClean="0"/>
              <a:t> </a:t>
            </a:r>
            <a:r>
              <a:rPr lang="en-US" sz="1800" dirty="0" err="1" smtClean="0"/>
              <a:t>si</a:t>
            </a:r>
            <a:r>
              <a:rPr lang="en-US" sz="1800" dirty="0" smtClean="0"/>
              <a:t> </a:t>
            </a:r>
            <a:r>
              <a:rPr lang="en-US" sz="1800" dirty="0" err="1" smtClean="0"/>
              <a:t>penalisht</a:t>
            </a:r>
            <a:r>
              <a:rPr lang="en-US" sz="1800" dirty="0" smtClean="0"/>
              <a:t> </a:t>
            </a:r>
            <a:r>
              <a:rPr lang="en-US" sz="1800" dirty="0" err="1" smtClean="0"/>
              <a:t>i</a:t>
            </a:r>
            <a:r>
              <a:rPr lang="en-US" sz="1800" dirty="0" smtClean="0"/>
              <a:t> </a:t>
            </a:r>
            <a:r>
              <a:rPr lang="en-US" sz="1800" dirty="0" err="1" smtClean="0"/>
              <a:t>pafajshëm</a:t>
            </a:r>
            <a:r>
              <a:rPr lang="en-US" sz="1800" dirty="0" smtClean="0"/>
              <a:t>.</a:t>
            </a:r>
            <a:br>
              <a:rPr lang="en-US" sz="1800" dirty="0" smtClean="0"/>
            </a:br>
            <a:r>
              <a:rPr lang="en-US" sz="1800" dirty="0" err="1" smtClean="0"/>
              <a:t>Por</a:t>
            </a:r>
            <a:r>
              <a:rPr lang="en-US" sz="1800" dirty="0" smtClean="0"/>
              <a:t>, </a:t>
            </a:r>
            <a:r>
              <a:rPr lang="en-US" sz="1800" dirty="0" err="1" smtClean="0"/>
              <a:t>për</a:t>
            </a:r>
            <a:r>
              <a:rPr lang="en-US" sz="1800" dirty="0" smtClean="0"/>
              <a:t> </a:t>
            </a:r>
            <a:r>
              <a:rPr lang="en-US" sz="1800" dirty="0" err="1" smtClean="0"/>
              <a:t>mendimin</a:t>
            </a:r>
            <a:r>
              <a:rPr lang="en-US" sz="1800" dirty="0" smtClean="0"/>
              <a:t> </a:t>
            </a:r>
            <a:r>
              <a:rPr lang="en-US" sz="1800" dirty="0" err="1" smtClean="0"/>
              <a:t>tim</a:t>
            </a:r>
            <a:r>
              <a:rPr lang="en-US" sz="1800" dirty="0" smtClean="0"/>
              <a:t>, </a:t>
            </a:r>
            <a:r>
              <a:rPr lang="en-US" sz="1800" dirty="0" err="1" smtClean="0"/>
              <a:t>duhet</a:t>
            </a:r>
            <a:r>
              <a:rPr lang="en-US" sz="1800" dirty="0" smtClean="0"/>
              <a:t> </a:t>
            </a:r>
            <a:r>
              <a:rPr lang="en-US" sz="1800" dirty="0" err="1" smtClean="0"/>
              <a:t>edhe</a:t>
            </a:r>
            <a:r>
              <a:rPr lang="en-US" sz="1800" dirty="0" smtClean="0"/>
              <a:t> </a:t>
            </a:r>
            <a:r>
              <a:rPr lang="en-US" sz="1800" dirty="0" err="1" smtClean="0"/>
              <a:t>që</a:t>
            </a:r>
            <a:r>
              <a:rPr lang="en-US" sz="1800" dirty="0" smtClean="0"/>
              <a:t> </a:t>
            </a:r>
            <a:r>
              <a:rPr lang="en-US" sz="1800" dirty="0" err="1" smtClean="0"/>
              <a:t>faji</a:t>
            </a:r>
            <a:r>
              <a:rPr lang="en-US" sz="1800" dirty="0" smtClean="0"/>
              <a:t> civil </a:t>
            </a:r>
            <a:r>
              <a:rPr lang="en-US" sz="1800" i="1" dirty="0" err="1" smtClean="0"/>
              <a:t>të</a:t>
            </a:r>
            <a:r>
              <a:rPr lang="en-US" sz="1800" i="1" dirty="0" smtClean="0"/>
              <a:t> </a:t>
            </a:r>
            <a:r>
              <a:rPr lang="en-US" sz="1800" i="1" dirty="0" err="1" smtClean="0"/>
              <a:t>dallohet</a:t>
            </a:r>
            <a:r>
              <a:rPr lang="en-US" sz="1800" dirty="0" smtClean="0"/>
              <a:t> </a:t>
            </a:r>
            <a:r>
              <a:rPr lang="en-US" sz="1800" dirty="0" err="1" smtClean="0"/>
              <a:t>nga</a:t>
            </a:r>
            <a:r>
              <a:rPr lang="en-US" sz="1800" dirty="0" smtClean="0"/>
              <a:t> </a:t>
            </a:r>
            <a:r>
              <a:rPr lang="en-US" sz="1800" dirty="0" err="1" smtClean="0"/>
              <a:t>faji</a:t>
            </a:r>
            <a:r>
              <a:rPr lang="en-US" sz="1800" dirty="0" smtClean="0"/>
              <a:t> penal, </a:t>
            </a:r>
            <a:r>
              <a:rPr lang="en-US" sz="1800" dirty="0" err="1" smtClean="0"/>
              <a:t>që</a:t>
            </a:r>
            <a:r>
              <a:rPr lang="en-US" sz="1800" dirty="0" smtClean="0"/>
              <a:t> </a:t>
            </a:r>
            <a:r>
              <a:rPr lang="en-US" sz="1800" dirty="0" err="1" smtClean="0"/>
              <a:t>faktet</a:t>
            </a:r>
            <a:r>
              <a:rPr lang="en-US" sz="1800" dirty="0" smtClean="0"/>
              <a:t> e </a:t>
            </a:r>
            <a:r>
              <a:rPr lang="en-US" sz="1800" dirty="0" err="1" smtClean="0"/>
              <a:t>njohura</a:t>
            </a:r>
            <a:r>
              <a:rPr lang="en-US" sz="1800" dirty="0" smtClean="0"/>
              <a:t> </a:t>
            </a:r>
            <a:r>
              <a:rPr lang="en-US" sz="1800" dirty="0" err="1" smtClean="0"/>
              <a:t>civilisht</a:t>
            </a:r>
            <a:r>
              <a:rPr lang="en-US" sz="1800" dirty="0" smtClean="0"/>
              <a:t> </a:t>
            </a:r>
            <a:r>
              <a:rPr lang="en-US" sz="1800" dirty="0" err="1" smtClean="0"/>
              <a:t>si</a:t>
            </a:r>
            <a:r>
              <a:rPr lang="en-US" sz="1800" dirty="0" smtClean="0"/>
              <a:t> </a:t>
            </a:r>
            <a:r>
              <a:rPr lang="en-US" sz="1800" dirty="0" err="1" smtClean="0"/>
              <a:t>të</a:t>
            </a:r>
            <a:r>
              <a:rPr lang="en-US" sz="1800" dirty="0" smtClean="0"/>
              <a:t> </a:t>
            </a:r>
            <a:r>
              <a:rPr lang="en-US" sz="1800" dirty="0" err="1" smtClean="0"/>
              <a:t>kryera</a:t>
            </a:r>
            <a:r>
              <a:rPr lang="en-US" sz="1800" dirty="0" smtClean="0"/>
              <a:t> me </a:t>
            </a:r>
            <a:r>
              <a:rPr lang="en-US" sz="1800" dirty="0" err="1" smtClean="0"/>
              <a:t>faj</a:t>
            </a:r>
            <a:r>
              <a:rPr lang="en-US" sz="1800" dirty="0" smtClean="0"/>
              <a:t> </a:t>
            </a:r>
            <a:r>
              <a:rPr lang="en-US" sz="1800" dirty="0" err="1" smtClean="0"/>
              <a:t>dhe</a:t>
            </a:r>
            <a:r>
              <a:rPr lang="en-US" sz="1800" dirty="0" smtClean="0"/>
              <a:t> </a:t>
            </a:r>
            <a:r>
              <a:rPr lang="en-US" sz="1800" dirty="0" err="1" smtClean="0"/>
              <a:t>që</a:t>
            </a:r>
            <a:r>
              <a:rPr lang="en-US" sz="1800" dirty="0" smtClean="0"/>
              <a:t> </a:t>
            </a:r>
            <a:r>
              <a:rPr lang="en-US" sz="1800" dirty="0" err="1" smtClean="0"/>
              <a:t>passjellin</a:t>
            </a:r>
            <a:r>
              <a:rPr lang="en-US" sz="1800" dirty="0" smtClean="0"/>
              <a:t> </a:t>
            </a:r>
            <a:r>
              <a:rPr lang="en-US" sz="1800" dirty="0" err="1" smtClean="0"/>
              <a:t>dëm</a:t>
            </a:r>
            <a:r>
              <a:rPr lang="en-US" sz="1800" dirty="0" smtClean="0"/>
              <a:t>, </a:t>
            </a:r>
            <a:r>
              <a:rPr lang="en-US" sz="1800" dirty="0" err="1" smtClean="0"/>
              <a:t>të</a:t>
            </a:r>
            <a:r>
              <a:rPr lang="en-US" sz="1800" dirty="0" smtClean="0"/>
              <a:t> </a:t>
            </a:r>
            <a:r>
              <a:rPr lang="en-US" sz="1800" dirty="0" err="1" smtClean="0"/>
              <a:t>mos</a:t>
            </a:r>
            <a:r>
              <a:rPr lang="en-US" sz="1800" dirty="0" smtClean="0"/>
              <a:t> </a:t>
            </a:r>
            <a:r>
              <a:rPr lang="en-US" sz="1800" dirty="0" err="1" smtClean="0"/>
              <a:t>jenë</a:t>
            </a:r>
            <a:r>
              <a:rPr lang="en-US" sz="1800" dirty="0" smtClean="0"/>
              <a:t> </a:t>
            </a:r>
            <a:r>
              <a:rPr lang="en-US" sz="1800" i="1" dirty="0" err="1" smtClean="0"/>
              <a:t>saktësisht</a:t>
            </a:r>
            <a:r>
              <a:rPr lang="en-US" sz="1800" dirty="0" smtClean="0"/>
              <a:t> </a:t>
            </a:r>
            <a:r>
              <a:rPr lang="en-US" sz="1800" dirty="0" err="1" smtClean="0"/>
              <a:t>të</a:t>
            </a:r>
            <a:r>
              <a:rPr lang="en-US" sz="1800" dirty="0" smtClean="0"/>
              <a:t> </a:t>
            </a:r>
            <a:r>
              <a:rPr lang="en-US" sz="1800" dirty="0" err="1" smtClean="0"/>
              <a:t>njëjtat</a:t>
            </a:r>
            <a:r>
              <a:rPr lang="en-US" sz="1800" dirty="0" smtClean="0"/>
              <a:t> </a:t>
            </a:r>
            <a:r>
              <a:rPr lang="en-US" sz="1800" dirty="0" err="1" smtClean="0"/>
              <a:t>fakte</a:t>
            </a:r>
            <a:r>
              <a:rPr lang="en-US" sz="1800" dirty="0" smtClean="0"/>
              <a:t> </a:t>
            </a:r>
            <a:r>
              <a:rPr lang="en-US" sz="1800" dirty="0" err="1" smtClean="0"/>
              <a:t>që</a:t>
            </a:r>
            <a:r>
              <a:rPr lang="en-US" sz="1800" dirty="0" smtClean="0"/>
              <a:t> </a:t>
            </a:r>
            <a:r>
              <a:rPr lang="en-US" sz="1800" dirty="0" err="1" smtClean="0"/>
              <a:t>i</a:t>
            </a:r>
            <a:r>
              <a:rPr lang="en-US" sz="1800" dirty="0" smtClean="0"/>
              <a:t> </a:t>
            </a:r>
            <a:r>
              <a:rPr lang="en-US" sz="1800" dirty="0" err="1" smtClean="0"/>
              <a:t>ngarkohen</a:t>
            </a:r>
            <a:r>
              <a:rPr lang="en-US" sz="1800" dirty="0" smtClean="0"/>
              <a:t> </a:t>
            </a:r>
            <a:r>
              <a:rPr lang="en-US" sz="1800" dirty="0" err="1" smtClean="0"/>
              <a:t>të</a:t>
            </a:r>
            <a:r>
              <a:rPr lang="en-US" sz="1800" dirty="0" smtClean="0"/>
              <a:t> </a:t>
            </a:r>
            <a:r>
              <a:rPr lang="en-US" sz="1800" dirty="0" err="1" smtClean="0"/>
              <a:t>pandehurit</a:t>
            </a:r>
            <a:r>
              <a:rPr lang="en-US" sz="1800" dirty="0" smtClean="0"/>
              <a:t> </a:t>
            </a:r>
            <a:r>
              <a:rPr lang="en-US" sz="1800" dirty="0" err="1" smtClean="0"/>
              <a:t>në</a:t>
            </a:r>
            <a:r>
              <a:rPr lang="en-US" sz="1800" dirty="0" smtClean="0"/>
              <a:t> </a:t>
            </a:r>
            <a:r>
              <a:rPr lang="en-US" sz="1800" dirty="0" err="1" smtClean="0"/>
              <a:t>procesin</a:t>
            </a:r>
            <a:r>
              <a:rPr lang="en-US" sz="1800" dirty="0" smtClean="0"/>
              <a:t> penal…</a:t>
            </a:r>
            <a:br>
              <a:rPr lang="en-US" sz="1800" dirty="0" smtClean="0"/>
            </a:br>
            <a:r>
              <a:rPr lang="en-US" sz="1800" dirty="0" err="1" smtClean="0"/>
              <a:t>Çfarë</a:t>
            </a:r>
            <a:r>
              <a:rPr lang="en-US" sz="1800" dirty="0" smtClean="0"/>
              <a:t> </a:t>
            </a:r>
            <a:r>
              <a:rPr lang="en-US" sz="1800" dirty="0" err="1" smtClean="0"/>
              <a:t>avantazhi</a:t>
            </a:r>
            <a:r>
              <a:rPr lang="en-US" sz="1800" dirty="0" smtClean="0"/>
              <a:t> </a:t>
            </a:r>
            <a:r>
              <a:rPr lang="en-US" sz="1800" dirty="0" err="1" smtClean="0"/>
              <a:t>fiton</a:t>
            </a:r>
            <a:r>
              <a:rPr lang="en-US" sz="1800" dirty="0" smtClean="0"/>
              <a:t> </a:t>
            </a:r>
            <a:r>
              <a:rPr lang="en-US" sz="1800" dirty="0" err="1" smtClean="0"/>
              <a:t>kërkuesi</a:t>
            </a:r>
            <a:r>
              <a:rPr lang="en-US" sz="1800" dirty="0" smtClean="0"/>
              <a:t> </a:t>
            </a:r>
            <a:r>
              <a:rPr lang="en-US" sz="1800" dirty="0" err="1" smtClean="0"/>
              <a:t>nga</a:t>
            </a:r>
            <a:r>
              <a:rPr lang="en-US" sz="1800" dirty="0" smtClean="0"/>
              <a:t> </a:t>
            </a:r>
            <a:r>
              <a:rPr lang="en-US" sz="1800" dirty="0" err="1" smtClean="0"/>
              <a:t>pafajësia</a:t>
            </a:r>
            <a:r>
              <a:rPr lang="en-US" sz="1800" dirty="0" smtClean="0"/>
              <a:t> e </a:t>
            </a:r>
            <a:r>
              <a:rPr lang="en-US" sz="1800" dirty="0" err="1" smtClean="0"/>
              <a:t>tij</a:t>
            </a:r>
            <a:r>
              <a:rPr lang="en-US" sz="1800" dirty="0" smtClean="0"/>
              <a:t> (</a:t>
            </a:r>
            <a:r>
              <a:rPr lang="en-US" sz="1800" dirty="0" err="1" smtClean="0"/>
              <a:t>veç</a:t>
            </a:r>
            <a:r>
              <a:rPr lang="en-US" sz="1800" dirty="0" smtClean="0"/>
              <a:t> </a:t>
            </a:r>
            <a:r>
              <a:rPr lang="en-US" sz="1800" dirty="0" err="1" smtClean="0"/>
              <a:t>faktit</a:t>
            </a:r>
            <a:r>
              <a:rPr lang="en-US" sz="1800" dirty="0" smtClean="0"/>
              <a:t> </a:t>
            </a:r>
            <a:r>
              <a:rPr lang="en-US" sz="1800" dirty="0" err="1" smtClean="0"/>
              <a:t>të</a:t>
            </a:r>
            <a:r>
              <a:rPr lang="en-US" sz="1800" dirty="0" smtClean="0"/>
              <a:t> </a:t>
            </a:r>
            <a:r>
              <a:rPr lang="en-US" sz="1800" dirty="0" err="1" smtClean="0"/>
              <a:t>rëndësishëm</a:t>
            </a:r>
            <a:r>
              <a:rPr lang="en-US" sz="1800" dirty="0" smtClean="0"/>
              <a:t> </a:t>
            </a:r>
            <a:r>
              <a:rPr lang="en-US" sz="1800" dirty="0" err="1" smtClean="0"/>
              <a:t>që</a:t>
            </a:r>
            <a:r>
              <a:rPr lang="en-US" sz="1800" dirty="0" smtClean="0"/>
              <a:t> </a:t>
            </a:r>
            <a:r>
              <a:rPr lang="en-US" sz="1800" dirty="0" err="1" smtClean="0"/>
              <a:t>nuk</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pësojë</a:t>
            </a:r>
            <a:r>
              <a:rPr lang="en-US" sz="1800" dirty="0" smtClean="0"/>
              <a:t> </a:t>
            </a:r>
            <a:r>
              <a:rPr lang="en-US" sz="1800" dirty="0" err="1" smtClean="0"/>
              <a:t>më</a:t>
            </a:r>
            <a:r>
              <a:rPr lang="en-US" sz="1800" dirty="0" smtClean="0"/>
              <a:t> </a:t>
            </a:r>
            <a:r>
              <a:rPr lang="en-US" sz="1800" dirty="0" err="1" smtClean="0"/>
              <a:t>dënim</a:t>
            </a:r>
            <a:r>
              <a:rPr lang="en-US" sz="1800" dirty="0" smtClean="0"/>
              <a:t> penal)? </a:t>
            </a:r>
            <a:r>
              <a:rPr lang="en-US" sz="1800" dirty="0" err="1" smtClean="0"/>
              <a:t>Gjyqtari</a:t>
            </a:r>
            <a:r>
              <a:rPr lang="en-US" sz="1800" dirty="0" smtClean="0"/>
              <a:t> penal </a:t>
            </a:r>
            <a:r>
              <a:rPr lang="en-US" sz="1800" dirty="0" err="1" smtClean="0"/>
              <a:t>i</a:t>
            </a:r>
            <a:r>
              <a:rPr lang="en-US" sz="1800" dirty="0" smtClean="0"/>
              <a:t> </a:t>
            </a:r>
            <a:r>
              <a:rPr lang="en-US" sz="1800" dirty="0" err="1" smtClean="0"/>
              <a:t>thotë</a:t>
            </a:r>
            <a:r>
              <a:rPr lang="en-US" sz="1800" dirty="0" smtClean="0"/>
              <a:t> </a:t>
            </a:r>
            <a:r>
              <a:rPr lang="en-US" sz="1800" dirty="0" err="1" smtClean="0"/>
              <a:t>që</a:t>
            </a:r>
            <a:r>
              <a:rPr lang="en-US" sz="1800" dirty="0" smtClean="0"/>
              <a:t> </a:t>
            </a:r>
            <a:r>
              <a:rPr lang="en-US" sz="1800" dirty="0" err="1" smtClean="0"/>
              <a:t>është</a:t>
            </a:r>
            <a:r>
              <a:rPr lang="en-US" sz="1800" dirty="0" smtClean="0"/>
              <a:t> </a:t>
            </a:r>
            <a:r>
              <a:rPr lang="en-US" sz="1800" dirty="0" err="1" smtClean="0"/>
              <a:t>shfajësuar</a:t>
            </a:r>
            <a:r>
              <a:rPr lang="en-US" sz="1800" dirty="0" smtClean="0"/>
              <a:t> </a:t>
            </a:r>
            <a:r>
              <a:rPr lang="en-US" sz="1800" dirty="0" err="1" smtClean="0"/>
              <a:t>nga</a:t>
            </a:r>
            <a:r>
              <a:rPr lang="en-US" sz="1800" dirty="0" smtClean="0"/>
              <a:t> </a:t>
            </a:r>
            <a:r>
              <a:rPr lang="en-US" sz="1800" dirty="0" err="1" smtClean="0"/>
              <a:t>akuza</a:t>
            </a:r>
            <a:r>
              <a:rPr lang="en-US" sz="1800" dirty="0" smtClean="0"/>
              <a:t> </a:t>
            </a:r>
            <a:r>
              <a:rPr lang="en-US" sz="1800" dirty="0" err="1" smtClean="0"/>
              <a:t>penale</a:t>
            </a:r>
            <a:r>
              <a:rPr lang="en-US" sz="1800" dirty="0" smtClean="0"/>
              <a:t>, </a:t>
            </a:r>
            <a:r>
              <a:rPr lang="en-US" sz="1800" dirty="0" err="1" smtClean="0"/>
              <a:t>por</a:t>
            </a:r>
            <a:r>
              <a:rPr lang="en-US" sz="1800" dirty="0" smtClean="0"/>
              <a:t> </a:t>
            </a:r>
            <a:r>
              <a:rPr lang="en-US" sz="1800" dirty="0" err="1" smtClean="0"/>
              <a:t>gjyqtari</a:t>
            </a:r>
            <a:r>
              <a:rPr lang="en-US" sz="1800" dirty="0" smtClean="0"/>
              <a:t> civil </a:t>
            </a:r>
            <a:r>
              <a:rPr lang="en-US" sz="1800" dirty="0" err="1" smtClean="0"/>
              <a:t>i</a:t>
            </a:r>
            <a:r>
              <a:rPr lang="en-US" sz="1800" dirty="0" smtClean="0"/>
              <a:t> </a:t>
            </a:r>
            <a:r>
              <a:rPr lang="en-US" sz="1800" dirty="0" err="1" smtClean="0"/>
              <a:t>thotë</a:t>
            </a:r>
            <a:r>
              <a:rPr lang="en-US" sz="1800" dirty="0" smtClean="0"/>
              <a:t> </a:t>
            </a:r>
            <a:r>
              <a:rPr lang="en-US" sz="1800" dirty="0" err="1" smtClean="0"/>
              <a:t>më</a:t>
            </a:r>
            <a:r>
              <a:rPr lang="en-US" sz="1800" dirty="0" smtClean="0"/>
              <a:t> pas (</a:t>
            </a:r>
            <a:r>
              <a:rPr lang="en-US" sz="1800" dirty="0" err="1" smtClean="0"/>
              <a:t>mbi</a:t>
            </a:r>
            <a:r>
              <a:rPr lang="en-US" sz="1800" dirty="0" smtClean="0"/>
              <a:t> </a:t>
            </a:r>
            <a:r>
              <a:rPr lang="en-US" sz="1800" dirty="0" err="1" smtClean="0"/>
              <a:t>bazën</a:t>
            </a:r>
            <a:r>
              <a:rPr lang="en-US" sz="1800" dirty="0" smtClean="0"/>
              <a:t> e </a:t>
            </a:r>
            <a:r>
              <a:rPr lang="en-US" sz="1800" dirty="0" err="1" smtClean="0"/>
              <a:t>të</a:t>
            </a:r>
            <a:r>
              <a:rPr lang="en-US" sz="1800" dirty="0" smtClean="0"/>
              <a:t> </a:t>
            </a:r>
            <a:r>
              <a:rPr lang="en-US" sz="1800" dirty="0" err="1" smtClean="0"/>
              <a:t>njëjtave</a:t>
            </a:r>
            <a:r>
              <a:rPr lang="en-US" sz="1800" dirty="0" smtClean="0"/>
              <a:t> </a:t>
            </a:r>
            <a:r>
              <a:rPr lang="en-US" sz="1800" dirty="0" err="1" smtClean="0"/>
              <a:t>fakte</a:t>
            </a:r>
            <a:r>
              <a:rPr lang="en-US" sz="1800" dirty="0" smtClean="0"/>
              <a:t>) se </a:t>
            </a:r>
            <a:r>
              <a:rPr lang="en-US" sz="1800" i="1" dirty="0" err="1" smtClean="0"/>
              <a:t>është</a:t>
            </a:r>
            <a:r>
              <a:rPr lang="en-US" sz="1800" i="1" dirty="0" smtClean="0"/>
              <a:t> e </a:t>
            </a:r>
            <a:r>
              <a:rPr lang="en-US" sz="1800" i="1" dirty="0" err="1" smtClean="0"/>
              <a:t>qartë</a:t>
            </a:r>
            <a:r>
              <a:rPr lang="en-US" sz="1800" i="1" dirty="0" smtClean="0"/>
              <a:t> </a:t>
            </a:r>
            <a:r>
              <a:rPr lang="en-US" sz="1800" i="1" dirty="0" err="1" smtClean="0"/>
              <a:t>që</a:t>
            </a:r>
            <a:r>
              <a:rPr lang="en-US" sz="1800" i="1" dirty="0" smtClean="0"/>
              <a:t> </a:t>
            </a:r>
            <a:r>
              <a:rPr lang="en-US" sz="1800" i="1" dirty="0" err="1" smtClean="0"/>
              <a:t>ai</a:t>
            </a:r>
            <a:r>
              <a:rPr lang="en-US" sz="1800" i="1" dirty="0" smtClean="0"/>
              <a:t> e </a:t>
            </a:r>
            <a:r>
              <a:rPr lang="en-US" sz="1800" i="1" dirty="0" err="1" smtClean="0"/>
              <a:t>ka</a:t>
            </a:r>
            <a:r>
              <a:rPr lang="en-US" sz="1800" i="1" dirty="0" smtClean="0"/>
              <a:t> </a:t>
            </a:r>
            <a:r>
              <a:rPr lang="en-US" sz="1800" i="1" dirty="0" err="1" smtClean="0"/>
              <a:t>kryer</a:t>
            </a:r>
            <a:r>
              <a:rPr lang="en-US" sz="1800" dirty="0" smtClean="0"/>
              <a:t> </a:t>
            </a:r>
            <a:r>
              <a:rPr lang="en-US" sz="1800" dirty="0" err="1" smtClean="0"/>
              <a:t>dhe</a:t>
            </a:r>
            <a:r>
              <a:rPr lang="en-US" sz="1800" dirty="0" smtClean="0"/>
              <a:t> e </a:t>
            </a:r>
            <a:r>
              <a:rPr lang="en-US" sz="1800" dirty="0" err="1" smtClean="0"/>
              <a:t>dënon</a:t>
            </a:r>
            <a:r>
              <a:rPr lang="en-US" sz="1800" dirty="0" smtClean="0"/>
              <a:t> </a:t>
            </a:r>
            <a:r>
              <a:rPr lang="en-US" sz="1800" dirty="0" err="1" smtClean="0"/>
              <a:t>të</a:t>
            </a:r>
            <a:r>
              <a:rPr lang="en-US" sz="1800" dirty="0" smtClean="0"/>
              <a:t> </a:t>
            </a:r>
            <a:r>
              <a:rPr lang="en-US" sz="1800" dirty="0" err="1" smtClean="0"/>
              <a:t>paguajë</a:t>
            </a:r>
            <a:r>
              <a:rPr lang="en-US" sz="1800" dirty="0" smtClean="0"/>
              <a:t> </a:t>
            </a:r>
            <a:r>
              <a:rPr lang="en-US" sz="1800" dirty="0" err="1" smtClean="0"/>
              <a:t>një</a:t>
            </a:r>
            <a:r>
              <a:rPr lang="en-US" sz="1800" dirty="0" smtClean="0"/>
              <a:t> </a:t>
            </a:r>
            <a:r>
              <a:rPr lang="en-US" sz="1800" dirty="0" err="1" smtClean="0"/>
              <a:t>dëmshpërmblim</a:t>
            </a:r>
            <a:r>
              <a:rPr lang="en-US" sz="1800" dirty="0" smtClean="0"/>
              <a:t> </a:t>
            </a:r>
            <a:r>
              <a:rPr lang="en-US" sz="1800" dirty="0" err="1" smtClean="0"/>
              <a:t>për</a:t>
            </a:r>
            <a:r>
              <a:rPr lang="en-US" sz="1800" dirty="0" smtClean="0"/>
              <a:t> </a:t>
            </a:r>
            <a:r>
              <a:rPr lang="en-US" sz="1800" dirty="0" err="1" smtClean="0"/>
              <a:t>viktimën</a:t>
            </a:r>
            <a:r>
              <a:rPr lang="en-US" sz="1800" dirty="0" smtClean="0"/>
              <a:t>. E </a:t>
            </a:r>
            <a:r>
              <a:rPr lang="en-US" sz="1800" dirty="0" err="1" smtClean="0"/>
              <a:t>ku</a:t>
            </a:r>
            <a:r>
              <a:rPr lang="en-US" sz="1800" dirty="0" smtClean="0"/>
              <a:t> </a:t>
            </a:r>
            <a:r>
              <a:rPr lang="en-US" sz="1800" dirty="0" err="1" smtClean="0"/>
              <a:t>është</a:t>
            </a:r>
            <a:r>
              <a:rPr lang="en-US" sz="1800" dirty="0" smtClean="0"/>
              <a:t> </a:t>
            </a:r>
            <a:r>
              <a:rPr lang="en-US" sz="1800" dirty="0" err="1" smtClean="0"/>
              <a:t>siguria</a:t>
            </a:r>
            <a:r>
              <a:rPr lang="en-US" sz="1800" dirty="0" smtClean="0"/>
              <a:t> </a:t>
            </a:r>
            <a:r>
              <a:rPr lang="en-US" sz="1800" dirty="0" err="1" smtClean="0"/>
              <a:t>juridike</a:t>
            </a:r>
            <a:r>
              <a:rPr lang="en-US" sz="1800" dirty="0" smtClean="0"/>
              <a:t> </a:t>
            </a:r>
            <a:r>
              <a:rPr lang="en-US" sz="1800" dirty="0" err="1" smtClean="0"/>
              <a:t>në</a:t>
            </a:r>
            <a:r>
              <a:rPr lang="en-US" sz="1800" dirty="0" smtClean="0"/>
              <a:t> </a:t>
            </a:r>
            <a:r>
              <a:rPr lang="en-US" sz="1800" dirty="0" err="1" smtClean="0"/>
              <a:t>këtë</a:t>
            </a:r>
            <a:r>
              <a:rPr lang="en-US" sz="1800" dirty="0" smtClean="0"/>
              <a:t> </a:t>
            </a:r>
            <a:r>
              <a:rPr lang="en-US" sz="1800" dirty="0" err="1" smtClean="0"/>
              <a:t>histori</a:t>
            </a:r>
            <a:r>
              <a:rPr lang="en-US" sz="1800" dirty="0" smtClean="0"/>
              <a:t>?</a:t>
            </a:r>
            <a:br>
              <a:rPr lang="en-US" sz="1800" dirty="0" smtClean="0"/>
            </a:br>
            <a:r>
              <a:rPr lang="en-US" sz="1800" dirty="0" err="1" smtClean="0"/>
              <a:t>Pra</a:t>
            </a:r>
            <a:r>
              <a:rPr lang="en-US" sz="1800" dirty="0" smtClean="0"/>
              <a:t>, </a:t>
            </a:r>
            <a:r>
              <a:rPr lang="en-US" sz="1800" dirty="0" err="1" smtClean="0"/>
              <a:t>unë</a:t>
            </a:r>
            <a:r>
              <a:rPr lang="en-US" sz="1800" dirty="0" smtClean="0"/>
              <a:t> </a:t>
            </a:r>
            <a:r>
              <a:rPr lang="en-US" sz="1800" dirty="0" err="1" smtClean="0"/>
              <a:t>ndahem</a:t>
            </a:r>
            <a:r>
              <a:rPr lang="en-US" sz="1800" dirty="0" smtClean="0"/>
              <a:t> </a:t>
            </a:r>
            <a:r>
              <a:rPr lang="en-US" sz="1800" dirty="0" err="1" smtClean="0"/>
              <a:t>nga</a:t>
            </a:r>
            <a:r>
              <a:rPr lang="en-US" sz="1800" dirty="0" smtClean="0"/>
              <a:t> </a:t>
            </a:r>
            <a:r>
              <a:rPr lang="en-US" sz="1800" dirty="0" err="1" smtClean="0"/>
              <a:t>kolegët</a:t>
            </a:r>
            <a:r>
              <a:rPr lang="en-US" sz="1800" dirty="0" smtClean="0"/>
              <a:t> e </a:t>
            </a:r>
            <a:r>
              <a:rPr lang="en-US" sz="1800" dirty="0" err="1" smtClean="0"/>
              <a:t>shumicës</a:t>
            </a:r>
            <a:r>
              <a:rPr lang="en-US" sz="1800" dirty="0" smtClean="0"/>
              <a:t>. </a:t>
            </a:r>
            <a:r>
              <a:rPr lang="en-US" sz="1800" dirty="0" err="1" smtClean="0"/>
              <a:t>Unë</a:t>
            </a:r>
            <a:r>
              <a:rPr lang="en-US" sz="1800" dirty="0" smtClean="0"/>
              <a:t> </a:t>
            </a:r>
            <a:r>
              <a:rPr lang="en-US" sz="1800" dirty="0" err="1" smtClean="0"/>
              <a:t>nuk</a:t>
            </a:r>
            <a:r>
              <a:rPr lang="en-US" sz="1800" dirty="0" smtClean="0"/>
              <a:t> </a:t>
            </a:r>
            <a:r>
              <a:rPr lang="en-US" sz="1800" dirty="0" err="1" smtClean="0"/>
              <a:t>shoh</a:t>
            </a:r>
            <a:r>
              <a:rPr lang="en-US" sz="1800" dirty="0" smtClean="0"/>
              <a:t> </a:t>
            </a:r>
            <a:r>
              <a:rPr lang="en-US" sz="1800" dirty="0" err="1" smtClean="0"/>
              <a:t>që</a:t>
            </a:r>
            <a:r>
              <a:rPr lang="en-US" sz="1800" dirty="0" smtClean="0"/>
              <a:t> </a:t>
            </a:r>
            <a:r>
              <a:rPr lang="en-US" sz="1800" dirty="0" err="1" smtClean="0"/>
              <a:t>kjo</a:t>
            </a:r>
            <a:r>
              <a:rPr lang="en-US" sz="1800" dirty="0" smtClean="0"/>
              <a:t> </a:t>
            </a:r>
            <a:r>
              <a:rPr lang="en-US" sz="1800" dirty="0" err="1" smtClean="0"/>
              <a:t>çështje</a:t>
            </a:r>
            <a:r>
              <a:rPr lang="en-US" sz="1800" dirty="0" smtClean="0"/>
              <a:t> </a:t>
            </a:r>
            <a:r>
              <a:rPr lang="en-US" sz="1800" dirty="0" err="1" smtClean="0"/>
              <a:t>të</a:t>
            </a:r>
            <a:r>
              <a:rPr lang="en-US" sz="1800" dirty="0" smtClean="0"/>
              <a:t> </a:t>
            </a:r>
            <a:r>
              <a:rPr lang="en-US" sz="1800" dirty="0" err="1" smtClean="0"/>
              <a:t>dallojë</a:t>
            </a:r>
            <a:r>
              <a:rPr lang="en-US" sz="1800" dirty="0" smtClean="0"/>
              <a:t> </a:t>
            </a:r>
            <a:r>
              <a:rPr lang="en-US" sz="1800" dirty="0" err="1" smtClean="0"/>
              <a:t>nga</a:t>
            </a:r>
            <a:r>
              <a:rPr lang="en-US" sz="1800" dirty="0" smtClean="0"/>
              <a:t> </a:t>
            </a:r>
            <a:r>
              <a:rPr lang="en-US" sz="1800" dirty="0" err="1" smtClean="0"/>
              <a:t>çështjet</a:t>
            </a:r>
            <a:r>
              <a:rPr lang="en-US" sz="1800" dirty="0" smtClean="0"/>
              <a:t> </a:t>
            </a:r>
            <a:r>
              <a:rPr lang="en-US" sz="1800" i="1" dirty="0" smtClean="0"/>
              <a:t>O., </a:t>
            </a:r>
            <a:r>
              <a:rPr lang="en-US" sz="1800" i="1" dirty="0" err="1" smtClean="0"/>
              <a:t>Hammern</a:t>
            </a:r>
            <a:r>
              <a:rPr lang="en-US" sz="1800" i="1" dirty="0" smtClean="0"/>
              <a:t> </a:t>
            </a:r>
            <a:r>
              <a:rPr lang="en-US" sz="1800" i="1" dirty="0" err="1" smtClean="0"/>
              <a:t>dhe</a:t>
            </a:r>
            <a:r>
              <a:rPr lang="en-US" sz="1800" i="1" dirty="0" smtClean="0"/>
              <a:t> Y. </a:t>
            </a:r>
            <a:r>
              <a:rPr lang="en-US" sz="1800" dirty="0" err="1" smtClean="0"/>
              <a:t>dhe</a:t>
            </a:r>
            <a:r>
              <a:rPr lang="en-US" sz="1800" dirty="0" smtClean="0"/>
              <a:t> </a:t>
            </a:r>
            <a:r>
              <a:rPr lang="en-US" sz="1800" dirty="0" err="1" smtClean="0"/>
              <a:t>mendoj</a:t>
            </a:r>
            <a:r>
              <a:rPr lang="en-US" sz="1800" dirty="0" smtClean="0"/>
              <a:t> se </a:t>
            </a:r>
            <a:r>
              <a:rPr lang="en-US" sz="1800" dirty="0" err="1" smtClean="0"/>
              <a:t>neni</a:t>
            </a:r>
            <a:r>
              <a:rPr lang="en-US" sz="1800" dirty="0" smtClean="0"/>
              <a:t> 6.2 </a:t>
            </a:r>
            <a:r>
              <a:rPr lang="en-US" sz="1800" dirty="0" err="1" smtClean="0"/>
              <a:t>është</a:t>
            </a:r>
            <a:r>
              <a:rPr lang="en-US" sz="1800" dirty="0" smtClean="0"/>
              <a:t> </a:t>
            </a:r>
            <a:r>
              <a:rPr lang="en-US" sz="1800" dirty="0" err="1" smtClean="0"/>
              <a:t>i</a:t>
            </a:r>
            <a:r>
              <a:rPr lang="en-US" sz="1800" dirty="0" smtClean="0"/>
              <a:t> </a:t>
            </a:r>
            <a:r>
              <a:rPr lang="en-US" sz="1800" dirty="0" err="1" smtClean="0"/>
              <a:t>zbatueshëm</a:t>
            </a:r>
            <a:r>
              <a:rPr lang="en-US" sz="1800" dirty="0" smtClean="0"/>
              <a:t> </a:t>
            </a:r>
            <a:r>
              <a:rPr lang="en-US" sz="1800" dirty="0" err="1" smtClean="0"/>
              <a:t>në</a:t>
            </a:r>
            <a:r>
              <a:rPr lang="en-US" sz="1800" dirty="0" smtClean="0"/>
              <a:t> </a:t>
            </a:r>
            <a:r>
              <a:rPr lang="en-US" sz="1800" dirty="0" err="1" smtClean="0"/>
              <a:t>këtë</a:t>
            </a:r>
            <a:r>
              <a:rPr lang="en-US" sz="1800" dirty="0" smtClean="0"/>
              <a:t> </a:t>
            </a:r>
            <a:r>
              <a:rPr lang="en-US" sz="1800" dirty="0" err="1" smtClean="0"/>
              <a:t>rast</a:t>
            </a:r>
            <a:r>
              <a:rPr lang="en-US" sz="1800" dirty="0" smtClean="0"/>
              <a:t> </a:t>
            </a:r>
            <a:r>
              <a:rPr lang="en-US" sz="1800" dirty="0" err="1" smtClean="0"/>
              <a:t>dhe</a:t>
            </a:r>
            <a:r>
              <a:rPr lang="en-US" sz="1800" dirty="0" smtClean="0"/>
              <a:t> se </a:t>
            </a:r>
            <a:r>
              <a:rPr lang="en-US" sz="1800" dirty="0" err="1" smtClean="0"/>
              <a:t>ai</a:t>
            </a:r>
            <a:r>
              <a:rPr lang="en-US" sz="1800" dirty="0" smtClean="0"/>
              <a:t>, </a:t>
            </a:r>
            <a:r>
              <a:rPr lang="en-US" sz="1800" dirty="0" err="1" smtClean="0"/>
              <a:t>po</a:t>
            </a:r>
            <a:r>
              <a:rPr lang="en-US" sz="1800" dirty="0" smtClean="0"/>
              <a:t> </a:t>
            </a:r>
            <a:r>
              <a:rPr lang="en-US" sz="1800" dirty="0" err="1" smtClean="0"/>
              <a:t>ashtu</a:t>
            </a:r>
            <a:r>
              <a:rPr lang="en-US" sz="1800" dirty="0" smtClean="0"/>
              <a:t>, </a:t>
            </a:r>
            <a:r>
              <a:rPr lang="en-US" sz="1800" dirty="0" err="1" smtClean="0"/>
              <a:t>është</a:t>
            </a:r>
            <a:r>
              <a:rPr lang="en-US" sz="1800" dirty="0" smtClean="0"/>
              <a:t> </a:t>
            </a:r>
            <a:r>
              <a:rPr lang="en-US" sz="1800" dirty="0" err="1" smtClean="0"/>
              <a:t>cenuar</a:t>
            </a:r>
            <a:r>
              <a:rPr lang="en-US" sz="1800" dirty="0" smtClean="0"/>
              <a:t>.</a:t>
            </a:r>
            <a:br>
              <a:rPr lang="en-US" sz="1800" dirty="0" smtClean="0"/>
            </a:br>
            <a:r>
              <a:rPr lang="en-US" sz="1800" dirty="0" err="1" smtClean="0"/>
              <a:t>Natyrisht</a:t>
            </a:r>
            <a:r>
              <a:rPr lang="en-US" sz="1800" dirty="0" smtClean="0"/>
              <a:t>, </a:t>
            </a:r>
            <a:r>
              <a:rPr lang="en-US" sz="1800" dirty="0" err="1" smtClean="0"/>
              <a:t>unë</a:t>
            </a:r>
            <a:r>
              <a:rPr lang="en-US" sz="1800" dirty="0" smtClean="0"/>
              <a:t> e </a:t>
            </a:r>
            <a:r>
              <a:rPr lang="en-US" sz="1800" dirty="0" err="1" smtClean="0"/>
              <a:t>kuptoj</a:t>
            </a:r>
            <a:r>
              <a:rPr lang="en-US" sz="1800" dirty="0" smtClean="0"/>
              <a:t> </a:t>
            </a:r>
            <a:r>
              <a:rPr lang="en-US" sz="1800" dirty="0" err="1" smtClean="0"/>
              <a:t>shqetësimin</a:t>
            </a:r>
            <a:r>
              <a:rPr lang="en-US" sz="1800" dirty="0" smtClean="0"/>
              <a:t> e </a:t>
            </a:r>
            <a:r>
              <a:rPr lang="en-US" sz="1800" dirty="0" err="1" smtClean="0"/>
              <a:t>ligjshëm</a:t>
            </a:r>
            <a:r>
              <a:rPr lang="en-US" sz="1800" dirty="0" smtClean="0"/>
              <a:t> </a:t>
            </a:r>
            <a:r>
              <a:rPr lang="en-US" sz="1800" dirty="0" err="1" smtClean="0"/>
              <a:t>që</a:t>
            </a:r>
            <a:r>
              <a:rPr lang="en-US" sz="1800" dirty="0" smtClean="0"/>
              <a:t> </a:t>
            </a:r>
            <a:r>
              <a:rPr lang="en-US" sz="1800" dirty="0" err="1" smtClean="0"/>
              <a:t>kanë</a:t>
            </a:r>
            <a:r>
              <a:rPr lang="en-US" sz="1800" dirty="0" smtClean="0"/>
              <a:t> </a:t>
            </a:r>
            <a:r>
              <a:rPr lang="en-US" sz="1800" dirty="0" err="1" smtClean="0"/>
              <a:t>gjyqtarët</a:t>
            </a:r>
            <a:r>
              <a:rPr lang="en-US" sz="1800" dirty="0" smtClean="0"/>
              <a:t> e </a:t>
            </a:r>
            <a:r>
              <a:rPr lang="en-US" sz="1800" dirty="0" err="1" smtClean="0"/>
              <a:t>vendeve</a:t>
            </a:r>
            <a:r>
              <a:rPr lang="en-US" sz="1800" dirty="0" smtClean="0"/>
              <a:t> </a:t>
            </a:r>
            <a:r>
              <a:rPr lang="en-US" sz="1800" dirty="0" err="1" smtClean="0"/>
              <a:t>anëtare</a:t>
            </a:r>
            <a:r>
              <a:rPr lang="en-US" sz="1800" dirty="0" smtClean="0"/>
              <a:t> </a:t>
            </a:r>
            <a:r>
              <a:rPr lang="en-US" sz="1800" dirty="0" err="1" smtClean="0"/>
              <a:t>për</a:t>
            </a:r>
            <a:r>
              <a:rPr lang="en-US" sz="1800" dirty="0" smtClean="0"/>
              <a:t> </a:t>
            </a:r>
            <a:r>
              <a:rPr lang="en-US" sz="1800" dirty="0" err="1" smtClean="0"/>
              <a:t>interesin</a:t>
            </a:r>
            <a:r>
              <a:rPr lang="en-US" sz="1800" dirty="0" smtClean="0"/>
              <a:t> e </a:t>
            </a:r>
            <a:r>
              <a:rPr lang="en-US" sz="1800" dirty="0" err="1" smtClean="0"/>
              <a:t>viktimave</a:t>
            </a:r>
            <a:r>
              <a:rPr lang="en-US" sz="1800" dirty="0" smtClean="0"/>
              <a:t> (me </a:t>
            </a:r>
            <a:r>
              <a:rPr lang="en-US" sz="1800" dirty="0" err="1" smtClean="0"/>
              <a:t>përkufizim</a:t>
            </a:r>
            <a:r>
              <a:rPr lang="en-US" sz="1800" dirty="0" smtClean="0"/>
              <a:t> </a:t>
            </a:r>
            <a:r>
              <a:rPr lang="en-US" sz="1800" dirty="0" err="1" smtClean="0"/>
              <a:t>të</a:t>
            </a:r>
            <a:r>
              <a:rPr lang="en-US" sz="1800" dirty="0" smtClean="0"/>
              <a:t> </a:t>
            </a:r>
            <a:r>
              <a:rPr lang="en-US" sz="1800" dirty="0" err="1" smtClean="0"/>
              <a:t>pafajshme</a:t>
            </a:r>
            <a:r>
              <a:rPr lang="en-US" sz="1800" dirty="0" smtClean="0"/>
              <a:t>) </a:t>
            </a:r>
            <a:r>
              <a:rPr lang="en-US" sz="1800" dirty="0" err="1" smtClean="0"/>
              <a:t>dhe</a:t>
            </a:r>
            <a:r>
              <a:rPr lang="en-US" sz="1800" dirty="0" smtClean="0"/>
              <a:t> </a:t>
            </a:r>
            <a:r>
              <a:rPr lang="en-US" sz="1800" dirty="0" err="1" smtClean="0"/>
              <a:t>të</a:t>
            </a:r>
            <a:r>
              <a:rPr lang="en-US" sz="1800" dirty="0" smtClean="0"/>
              <a:t> </a:t>
            </a:r>
            <a:r>
              <a:rPr lang="en-US" sz="1800" dirty="0" err="1" smtClean="0"/>
              <a:t>drejtat</a:t>
            </a:r>
            <a:r>
              <a:rPr lang="en-US" sz="1800" dirty="0" smtClean="0"/>
              <a:t> </a:t>
            </a:r>
            <a:r>
              <a:rPr lang="en-US" sz="1800" dirty="0" err="1" smtClean="0"/>
              <a:t>që</a:t>
            </a:r>
            <a:r>
              <a:rPr lang="en-US" sz="1800" dirty="0" smtClean="0"/>
              <a:t> </a:t>
            </a:r>
            <a:r>
              <a:rPr lang="en-US" sz="1800" dirty="0" err="1" smtClean="0"/>
              <a:t>ato</a:t>
            </a:r>
            <a:r>
              <a:rPr lang="en-US" sz="1800" dirty="0" smtClean="0"/>
              <a:t> </a:t>
            </a:r>
            <a:r>
              <a:rPr lang="en-US" sz="1800" dirty="0" err="1" smtClean="0"/>
              <a:t>gëzojnë</a:t>
            </a:r>
            <a:r>
              <a:rPr lang="en-US" sz="1800" dirty="0" smtClean="0"/>
              <a:t>. </a:t>
            </a:r>
            <a:r>
              <a:rPr lang="en-US" sz="1800" dirty="0" err="1" smtClean="0"/>
              <a:t>Pikërisht</a:t>
            </a:r>
            <a:r>
              <a:rPr lang="en-US" sz="1800" dirty="0" smtClean="0"/>
              <a:t> </a:t>
            </a:r>
            <a:r>
              <a:rPr lang="en-US" sz="1800" dirty="0" err="1" smtClean="0"/>
              <a:t>për</a:t>
            </a:r>
            <a:r>
              <a:rPr lang="en-US" sz="1800" dirty="0" smtClean="0"/>
              <a:t> </a:t>
            </a:r>
            <a:r>
              <a:rPr lang="en-US" sz="1800" dirty="0" err="1" smtClean="0"/>
              <a:t>këtë</a:t>
            </a:r>
            <a:r>
              <a:rPr lang="en-US" sz="1800" dirty="0" smtClean="0"/>
              <a:t> </a:t>
            </a:r>
            <a:r>
              <a:rPr lang="en-US" sz="1800" dirty="0" err="1" smtClean="0"/>
              <a:t>arsye</a:t>
            </a:r>
            <a:r>
              <a:rPr lang="en-US" sz="1800" dirty="0" smtClean="0"/>
              <a:t>, duke u </a:t>
            </a:r>
            <a:r>
              <a:rPr lang="en-US" sz="1800" dirty="0" err="1" smtClean="0"/>
              <a:t>mbështetur</a:t>
            </a:r>
            <a:r>
              <a:rPr lang="en-US" sz="1800" dirty="0" smtClean="0"/>
              <a:t> </a:t>
            </a:r>
            <a:r>
              <a:rPr lang="en-US" sz="1800" dirty="0" err="1" smtClean="0"/>
              <a:t>në</a:t>
            </a:r>
            <a:r>
              <a:rPr lang="en-US" sz="1800" dirty="0" smtClean="0"/>
              <a:t> </a:t>
            </a:r>
            <a:r>
              <a:rPr lang="en-US" sz="1800" dirty="0" err="1" smtClean="0"/>
              <a:t>standarde</a:t>
            </a:r>
            <a:r>
              <a:rPr lang="en-US" sz="1800" dirty="0" smtClean="0"/>
              <a:t> prove </a:t>
            </a:r>
            <a:r>
              <a:rPr lang="en-US" sz="1800" dirty="0" err="1" smtClean="0"/>
              <a:t>që</a:t>
            </a:r>
            <a:r>
              <a:rPr lang="en-US" sz="1800" dirty="0" smtClean="0"/>
              <a:t> </a:t>
            </a:r>
            <a:r>
              <a:rPr lang="en-US" sz="1800" dirty="0" err="1" smtClean="0"/>
              <a:t>parimisht</a:t>
            </a:r>
            <a:r>
              <a:rPr lang="en-US" sz="1800" dirty="0" smtClean="0"/>
              <a:t> </a:t>
            </a:r>
            <a:r>
              <a:rPr lang="en-US" sz="1800" dirty="0" err="1" smtClean="0"/>
              <a:t>janë</a:t>
            </a:r>
            <a:r>
              <a:rPr lang="en-US" sz="1800" dirty="0" smtClean="0"/>
              <a:t> </a:t>
            </a:r>
            <a:r>
              <a:rPr lang="en-US" sz="1800" dirty="0" err="1" smtClean="0"/>
              <a:t>më</a:t>
            </a:r>
            <a:r>
              <a:rPr lang="en-US" sz="1800" dirty="0" smtClean="0"/>
              <a:t> </a:t>
            </a:r>
            <a:r>
              <a:rPr lang="en-US" sz="1800" dirty="0" err="1" smtClean="0"/>
              <a:t>strikte</a:t>
            </a:r>
            <a:r>
              <a:rPr lang="en-US" sz="1800" dirty="0" smtClean="0"/>
              <a:t> </a:t>
            </a:r>
            <a:r>
              <a:rPr lang="en-US" sz="1800" dirty="0" err="1" smtClean="0"/>
              <a:t>në</a:t>
            </a:r>
            <a:r>
              <a:rPr lang="en-US" sz="1800" dirty="0" smtClean="0"/>
              <a:t> </a:t>
            </a:r>
            <a:r>
              <a:rPr lang="en-US" sz="1800" dirty="0" err="1" smtClean="0"/>
              <a:t>rrafshin</a:t>
            </a:r>
            <a:r>
              <a:rPr lang="en-US" sz="1800" dirty="0" smtClean="0"/>
              <a:t> penal (</a:t>
            </a:r>
            <a:r>
              <a:rPr lang="en-US" sz="1800" dirty="0" err="1" smtClean="0"/>
              <a:t>saktësisht</a:t>
            </a:r>
            <a:r>
              <a:rPr lang="en-US" sz="1800" dirty="0" smtClean="0"/>
              <a:t>, </a:t>
            </a:r>
            <a:r>
              <a:rPr lang="en-US" sz="1800" dirty="0" err="1" smtClean="0"/>
              <a:t>për</a:t>
            </a:r>
            <a:r>
              <a:rPr lang="en-US" sz="1800" dirty="0" smtClean="0"/>
              <a:t> </a:t>
            </a:r>
            <a:r>
              <a:rPr lang="en-US" sz="1800" dirty="0" err="1" smtClean="0"/>
              <a:t>shkak</a:t>
            </a:r>
            <a:r>
              <a:rPr lang="en-US" sz="1800" dirty="0" smtClean="0"/>
              <a:t> </a:t>
            </a:r>
            <a:r>
              <a:rPr lang="en-US" sz="1800" dirty="0" err="1" smtClean="0"/>
              <a:t>të</a:t>
            </a:r>
            <a:r>
              <a:rPr lang="en-US" sz="1800" dirty="0" smtClean="0"/>
              <a:t> </a:t>
            </a:r>
            <a:r>
              <a:rPr lang="en-US" sz="1800" dirty="0" err="1" smtClean="0"/>
              <a:t>prezumimit</a:t>
            </a:r>
            <a:r>
              <a:rPr lang="en-US" sz="1800" dirty="0" smtClean="0"/>
              <a:t> </a:t>
            </a:r>
            <a:r>
              <a:rPr lang="en-US" sz="1800" dirty="0" err="1" smtClean="0"/>
              <a:t>të</a:t>
            </a:r>
            <a:r>
              <a:rPr lang="en-US" sz="1800" dirty="0" smtClean="0"/>
              <a:t> </a:t>
            </a:r>
            <a:r>
              <a:rPr lang="en-US" sz="1800" dirty="0" err="1" smtClean="0"/>
              <a:t>pafajësisë</a:t>
            </a:r>
            <a:r>
              <a:rPr lang="en-US" sz="1800" dirty="0" smtClean="0"/>
              <a:t>) se </a:t>
            </a:r>
            <a:r>
              <a:rPr lang="en-US" sz="1800" dirty="0" err="1" smtClean="0"/>
              <a:t>sa</a:t>
            </a:r>
            <a:r>
              <a:rPr lang="en-US" sz="1800" dirty="0" smtClean="0"/>
              <a:t> </a:t>
            </a:r>
            <a:r>
              <a:rPr lang="en-US" sz="1800" dirty="0" err="1" smtClean="0"/>
              <a:t>në</a:t>
            </a:r>
            <a:r>
              <a:rPr lang="en-US" sz="1800" dirty="0" smtClean="0"/>
              <a:t> </a:t>
            </a:r>
            <a:r>
              <a:rPr lang="en-US" sz="1800" dirty="0" err="1" smtClean="0"/>
              <a:t>atë</a:t>
            </a:r>
            <a:r>
              <a:rPr lang="en-US" sz="1800" dirty="0" smtClean="0"/>
              <a:t> civil, </a:t>
            </a:r>
            <a:r>
              <a:rPr lang="en-US" sz="1800" b="1" dirty="0" err="1" smtClean="0"/>
              <a:t>këta</a:t>
            </a:r>
            <a:r>
              <a:rPr lang="en-US" sz="1800" b="1" dirty="0" smtClean="0"/>
              <a:t> </a:t>
            </a:r>
            <a:r>
              <a:rPr lang="en-US" sz="1800" b="1" dirty="0" err="1" smtClean="0"/>
              <a:t>gjyqtarë</a:t>
            </a:r>
            <a:r>
              <a:rPr lang="en-US" sz="1800" b="1" dirty="0" smtClean="0"/>
              <a:t> </a:t>
            </a:r>
            <a:r>
              <a:rPr lang="en-US" sz="1800" b="1" dirty="0" err="1" smtClean="0"/>
              <a:t>kërkojnë</a:t>
            </a:r>
            <a:r>
              <a:rPr lang="en-US" sz="1800" b="1" dirty="0" smtClean="0"/>
              <a:t> </a:t>
            </a:r>
            <a:r>
              <a:rPr lang="en-US" sz="1800" b="1" dirty="0" err="1" smtClean="0"/>
              <a:t>që</a:t>
            </a:r>
            <a:r>
              <a:rPr lang="en-US" sz="1800" b="1" dirty="0" smtClean="0"/>
              <a:t> </a:t>
            </a:r>
            <a:r>
              <a:rPr lang="en-US" sz="1800" b="1" dirty="0" err="1" smtClean="0"/>
              <a:t>personin</a:t>
            </a:r>
            <a:r>
              <a:rPr lang="en-US" sz="1800" b="1" dirty="0" smtClean="0"/>
              <a:t> </a:t>
            </a:r>
            <a:r>
              <a:rPr lang="en-US" sz="1800" b="1" dirty="0" err="1" smtClean="0"/>
              <a:t>penalisht</a:t>
            </a:r>
            <a:r>
              <a:rPr lang="en-US" sz="1800" b="1" dirty="0" smtClean="0"/>
              <a:t> </a:t>
            </a:r>
            <a:r>
              <a:rPr lang="en-US" sz="1800" b="1" dirty="0" err="1" smtClean="0"/>
              <a:t>të</a:t>
            </a:r>
            <a:r>
              <a:rPr lang="en-US" sz="1800" b="1" dirty="0" smtClean="0"/>
              <a:t> </a:t>
            </a:r>
            <a:r>
              <a:rPr lang="en-US" sz="1800" b="1" dirty="0" err="1" smtClean="0"/>
              <a:t>pafajshëm</a:t>
            </a:r>
            <a:r>
              <a:rPr lang="en-US" sz="1800" b="1" dirty="0" smtClean="0"/>
              <a:t> </a:t>
            </a:r>
            <a:r>
              <a:rPr lang="en-US" sz="1800" b="1" dirty="0" err="1" smtClean="0"/>
              <a:t>të</a:t>
            </a:r>
            <a:r>
              <a:rPr lang="en-US" sz="1800" b="1" dirty="0" smtClean="0"/>
              <a:t> </a:t>
            </a:r>
            <a:r>
              <a:rPr lang="en-US" sz="1800" b="1" dirty="0" err="1" smtClean="0"/>
              <a:t>bëjnë</a:t>
            </a:r>
            <a:r>
              <a:rPr lang="en-US" sz="1800" b="1" dirty="0" smtClean="0"/>
              <a:t> </a:t>
            </a:r>
            <a:r>
              <a:rPr lang="en-US" sz="1800" b="1" dirty="0" err="1" smtClean="0"/>
              <a:t>civilisht</a:t>
            </a:r>
            <a:r>
              <a:rPr lang="en-US" sz="1800" b="1" dirty="0" smtClean="0"/>
              <a:t> </a:t>
            </a:r>
            <a:r>
              <a:rPr lang="en-US" sz="1800" b="1" dirty="0" err="1" smtClean="0"/>
              <a:t>përgjegjës</a:t>
            </a:r>
            <a:r>
              <a:rPr lang="en-US" sz="1800" dirty="0" smtClean="0"/>
              <a:t>: </a:t>
            </a:r>
            <a:r>
              <a:rPr lang="en-US" sz="1800" dirty="0" err="1" smtClean="0"/>
              <a:t>pra</a:t>
            </a:r>
            <a:r>
              <a:rPr lang="en-US" sz="1800" dirty="0" smtClean="0"/>
              <a:t> </a:t>
            </a:r>
            <a:r>
              <a:rPr lang="en-US" sz="1800" dirty="0" err="1" smtClean="0"/>
              <a:t>përgjegjës</a:t>
            </a:r>
            <a:r>
              <a:rPr lang="en-US" sz="1800" dirty="0" smtClean="0"/>
              <a:t>, </a:t>
            </a:r>
            <a:r>
              <a:rPr lang="en-US" sz="1800" dirty="0" err="1" smtClean="0"/>
              <a:t>por</a:t>
            </a:r>
            <a:r>
              <a:rPr lang="en-US" sz="1800" dirty="0" smtClean="0"/>
              <a:t> jo </a:t>
            </a:r>
            <a:r>
              <a:rPr lang="en-US" sz="1800" dirty="0" err="1" smtClean="0"/>
              <a:t>fajtor</a:t>
            </a:r>
            <a:r>
              <a:rPr lang="en-US" sz="1800" dirty="0" smtClean="0"/>
              <a:t>. </a:t>
            </a:r>
            <a:r>
              <a:rPr lang="en-US" sz="1800" dirty="0" err="1" smtClean="0"/>
              <a:t>Gjithsesi</a:t>
            </a:r>
            <a:r>
              <a:rPr lang="en-US" sz="1800" dirty="0" smtClean="0"/>
              <a:t>, </a:t>
            </a:r>
            <a:r>
              <a:rPr lang="en-US" sz="1800" dirty="0" err="1" smtClean="0"/>
              <a:t>është</a:t>
            </a:r>
            <a:r>
              <a:rPr lang="en-US" sz="1800" dirty="0" smtClean="0"/>
              <a:t> </a:t>
            </a:r>
            <a:r>
              <a:rPr lang="en-US" sz="1800" dirty="0" err="1" smtClean="0"/>
              <a:t>vështirë</a:t>
            </a:r>
            <a:r>
              <a:rPr lang="en-US" sz="1800" dirty="0" smtClean="0"/>
              <a:t> </a:t>
            </a:r>
            <a:r>
              <a:rPr lang="en-US" sz="1800" dirty="0" err="1" smtClean="0"/>
              <a:t>që</a:t>
            </a:r>
            <a:r>
              <a:rPr lang="en-US" sz="1800" dirty="0" smtClean="0"/>
              <a:t> </a:t>
            </a:r>
            <a:r>
              <a:rPr lang="en-US" sz="1800" dirty="0" err="1" smtClean="0"/>
              <a:t>njëherësh</a:t>
            </a:r>
            <a:r>
              <a:rPr lang="en-US" sz="1800" dirty="0" smtClean="0"/>
              <a:t> </a:t>
            </a:r>
            <a:r>
              <a:rPr lang="en-US" sz="1800" dirty="0" err="1" smtClean="0"/>
              <a:t>të</a:t>
            </a:r>
            <a:r>
              <a:rPr lang="en-US" sz="1800" dirty="0" smtClean="0"/>
              <a:t> </a:t>
            </a:r>
            <a:r>
              <a:rPr lang="en-US" sz="1800" dirty="0" err="1" smtClean="0"/>
              <a:t>pohosh</a:t>
            </a:r>
            <a:r>
              <a:rPr lang="en-US" sz="1800" dirty="0" smtClean="0"/>
              <a:t> </a:t>
            </a:r>
            <a:r>
              <a:rPr lang="en-US" sz="1800" dirty="0" err="1" smtClean="0"/>
              <a:t>diçka</a:t>
            </a:r>
            <a:r>
              <a:rPr lang="en-US" sz="1800" dirty="0" smtClean="0"/>
              <a:t> </a:t>
            </a:r>
            <a:r>
              <a:rPr lang="en-US" sz="1800" dirty="0" err="1" smtClean="0"/>
              <a:t>dhe</a:t>
            </a:r>
            <a:r>
              <a:rPr lang="en-US" sz="1800" dirty="0" smtClean="0"/>
              <a:t> </a:t>
            </a:r>
            <a:r>
              <a:rPr lang="en-US" sz="1800" dirty="0" err="1" smtClean="0"/>
              <a:t>të</a:t>
            </a:r>
            <a:r>
              <a:rPr lang="en-US" sz="1800" dirty="0" smtClean="0"/>
              <a:t> </a:t>
            </a:r>
            <a:r>
              <a:rPr lang="en-US" sz="1800" dirty="0" err="1" smtClean="0"/>
              <a:t>kundërtën</a:t>
            </a:r>
            <a:r>
              <a:rPr lang="en-US" sz="1800" dirty="0" smtClean="0"/>
              <a:t> e </a:t>
            </a:r>
            <a:r>
              <a:rPr lang="en-US" sz="1800" dirty="0" err="1" smtClean="0"/>
              <a:t>saj</a:t>
            </a:r>
            <a:r>
              <a:rPr lang="en-US" sz="1800" dirty="0" smtClean="0"/>
              <a:t>: </a:t>
            </a:r>
            <a:r>
              <a:rPr lang="en-US" sz="1800" dirty="0" err="1" smtClean="0"/>
              <a:t>nuk</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thuhet</a:t>
            </a:r>
            <a:r>
              <a:rPr lang="en-US" sz="1800" dirty="0" smtClean="0"/>
              <a:t> </a:t>
            </a:r>
            <a:r>
              <a:rPr lang="en-US" sz="1800" dirty="0" err="1" smtClean="0"/>
              <a:t>njëkohësisht</a:t>
            </a:r>
            <a:r>
              <a:rPr lang="en-US" sz="1800" dirty="0" smtClean="0"/>
              <a:t> </a:t>
            </a:r>
            <a:r>
              <a:rPr lang="en-US" sz="1800" dirty="0" err="1" smtClean="0"/>
              <a:t>që</a:t>
            </a:r>
            <a:r>
              <a:rPr lang="en-US" sz="1800" dirty="0" smtClean="0"/>
              <a:t> </a:t>
            </a:r>
            <a:r>
              <a:rPr lang="en-US" sz="1800" dirty="0" err="1" smtClean="0"/>
              <a:t>një</a:t>
            </a:r>
            <a:r>
              <a:rPr lang="en-US" sz="1800" dirty="0" smtClean="0"/>
              <a:t> person </a:t>
            </a:r>
            <a:r>
              <a:rPr lang="en-US" sz="1800" dirty="0" err="1" smtClean="0"/>
              <a:t>është</a:t>
            </a:r>
            <a:r>
              <a:rPr lang="en-US" sz="1800" dirty="0" smtClean="0"/>
              <a:t> </a:t>
            </a:r>
            <a:r>
              <a:rPr lang="en-US" sz="1800" dirty="0" err="1" smtClean="0"/>
              <a:t>ligjërisht</a:t>
            </a:r>
            <a:r>
              <a:rPr lang="en-US" sz="1800" dirty="0" smtClean="0"/>
              <a:t> </a:t>
            </a:r>
            <a:r>
              <a:rPr lang="en-US" sz="1800" dirty="0" err="1" smtClean="0"/>
              <a:t>i</a:t>
            </a:r>
            <a:r>
              <a:rPr lang="en-US" sz="1800" dirty="0" smtClean="0"/>
              <a:t> </a:t>
            </a:r>
            <a:r>
              <a:rPr lang="en-US" sz="1800" dirty="0" err="1" smtClean="0"/>
              <a:t>pafajshëm</a:t>
            </a:r>
            <a:r>
              <a:rPr lang="en-US" sz="1800" dirty="0" smtClean="0"/>
              <a:t> </a:t>
            </a:r>
            <a:r>
              <a:rPr lang="en-US" sz="1800" dirty="0" err="1" smtClean="0"/>
              <a:t>për</a:t>
            </a:r>
            <a:r>
              <a:rPr lang="en-US" sz="1800" dirty="0" smtClean="0"/>
              <a:t> </a:t>
            </a:r>
            <a:r>
              <a:rPr lang="en-US" sz="1800" dirty="0" err="1" smtClean="0"/>
              <a:t>kryerjen</a:t>
            </a:r>
            <a:r>
              <a:rPr lang="en-US" sz="1800" dirty="0" smtClean="0"/>
              <a:t> e </a:t>
            </a:r>
            <a:r>
              <a:rPr lang="en-US" sz="1800" dirty="0" err="1" smtClean="0"/>
              <a:t>një</a:t>
            </a:r>
            <a:r>
              <a:rPr lang="en-US" sz="1800" dirty="0" smtClean="0"/>
              <a:t> </a:t>
            </a:r>
            <a:r>
              <a:rPr lang="en-US" sz="1800" dirty="0" err="1" smtClean="0"/>
              <a:t>krimi</a:t>
            </a:r>
            <a:r>
              <a:rPr lang="en-US" sz="1800" dirty="0" smtClean="0"/>
              <a:t> (…) e, </a:t>
            </a:r>
            <a:r>
              <a:rPr lang="en-US" sz="1800" dirty="0" err="1" smtClean="0"/>
              <a:t>megjithatë</a:t>
            </a:r>
            <a:r>
              <a:rPr lang="en-US" sz="1800" dirty="0" smtClean="0"/>
              <a:t>, </a:t>
            </a:r>
            <a:r>
              <a:rPr lang="en-US" sz="1800" dirty="0" err="1" smtClean="0"/>
              <a:t>është</a:t>
            </a:r>
            <a:r>
              <a:rPr lang="en-US" sz="1800" dirty="0" smtClean="0"/>
              <a:t> </a:t>
            </a:r>
            <a:r>
              <a:rPr lang="en-US" sz="1800" dirty="0" err="1" smtClean="0"/>
              <a:t>krejt</a:t>
            </a:r>
            <a:r>
              <a:rPr lang="en-US" sz="1800" dirty="0" smtClean="0"/>
              <a:t> </a:t>
            </a:r>
            <a:r>
              <a:rPr lang="en-US" sz="1800" dirty="0" err="1" smtClean="0"/>
              <a:t>probabël</a:t>
            </a:r>
            <a:r>
              <a:rPr lang="en-US" sz="1800" dirty="0" smtClean="0"/>
              <a:t> (</a:t>
            </a:r>
            <a:r>
              <a:rPr lang="en-US" sz="1800" dirty="0" err="1" smtClean="0"/>
              <a:t>mjafton</a:t>
            </a:r>
            <a:r>
              <a:rPr lang="en-US" sz="1800" dirty="0" smtClean="0"/>
              <a:t> </a:t>
            </a:r>
            <a:r>
              <a:rPr lang="en-US" sz="1800" dirty="0" err="1" smtClean="0"/>
              <a:t>për</a:t>
            </a:r>
            <a:r>
              <a:rPr lang="en-US" sz="1800" dirty="0" smtClean="0"/>
              <a:t> </a:t>
            </a:r>
            <a:r>
              <a:rPr lang="en-US" sz="1800" dirty="0" err="1" smtClean="0"/>
              <a:t>këtë</a:t>
            </a:r>
            <a:r>
              <a:rPr lang="en-US" sz="1800" dirty="0" smtClean="0"/>
              <a:t> 51%) </a:t>
            </a:r>
            <a:r>
              <a:rPr lang="en-US" sz="1800" dirty="0" err="1" smtClean="0"/>
              <a:t>që</a:t>
            </a:r>
            <a:r>
              <a:rPr lang="en-US" sz="1800" dirty="0" smtClean="0"/>
              <a:t> </a:t>
            </a:r>
            <a:r>
              <a:rPr lang="en-US" sz="1800" dirty="0" err="1" smtClean="0"/>
              <a:t>është</a:t>
            </a:r>
            <a:r>
              <a:rPr lang="en-US" sz="1800" dirty="0" smtClean="0"/>
              <a:t> </a:t>
            </a:r>
            <a:r>
              <a:rPr lang="en-US" sz="1800" dirty="0" err="1" smtClean="0"/>
              <a:t>ai</a:t>
            </a:r>
            <a:r>
              <a:rPr lang="en-US" sz="1800" dirty="0" smtClean="0"/>
              <a:t> </a:t>
            </a:r>
            <a:r>
              <a:rPr lang="en-US" sz="1800" dirty="0" err="1" smtClean="0"/>
              <a:t>që</a:t>
            </a:r>
            <a:r>
              <a:rPr lang="en-US" sz="1800" dirty="0" smtClean="0"/>
              <a:t> e </a:t>
            </a:r>
            <a:r>
              <a:rPr lang="en-US" sz="1800" dirty="0" err="1" smtClean="0"/>
              <a:t>ka</a:t>
            </a:r>
            <a:r>
              <a:rPr lang="en-US" sz="1800" dirty="0" smtClean="0"/>
              <a:t> </a:t>
            </a:r>
            <a:r>
              <a:rPr lang="en-US" sz="1800" dirty="0" err="1" smtClean="0"/>
              <a:t>kryer</a:t>
            </a:r>
            <a:r>
              <a:rPr lang="en-US" sz="1800" dirty="0" smtClean="0"/>
              <a:t> </a:t>
            </a:r>
            <a:r>
              <a:rPr lang="en-US" sz="1800" dirty="0" err="1" smtClean="0"/>
              <a:t>dhe</a:t>
            </a:r>
            <a:r>
              <a:rPr lang="en-US" sz="1800" dirty="0" smtClean="0"/>
              <a:t> </a:t>
            </a:r>
            <a:r>
              <a:rPr lang="en-US" sz="1800" dirty="0" err="1" smtClean="0"/>
              <a:t>për</a:t>
            </a:r>
            <a:r>
              <a:rPr lang="en-US" sz="1800" dirty="0" smtClean="0"/>
              <a:t> </a:t>
            </a:r>
            <a:r>
              <a:rPr lang="en-US" sz="1800" dirty="0" err="1" smtClean="0"/>
              <a:t>këtë</a:t>
            </a:r>
            <a:r>
              <a:rPr lang="en-US" sz="1800" dirty="0" smtClean="0"/>
              <a:t> </a:t>
            </a:r>
            <a:r>
              <a:rPr lang="en-US" sz="1800" dirty="0" err="1" smtClean="0"/>
              <a:t>duhet</a:t>
            </a:r>
            <a:r>
              <a:rPr lang="en-US" sz="1800" dirty="0" smtClean="0"/>
              <a:t> </a:t>
            </a:r>
            <a:r>
              <a:rPr lang="en-US" sz="1800" dirty="0" err="1" smtClean="0"/>
              <a:t>të</a:t>
            </a:r>
            <a:r>
              <a:rPr lang="en-US" sz="1800" dirty="0" smtClean="0"/>
              <a:t> </a:t>
            </a:r>
            <a:r>
              <a:rPr lang="en-US" sz="1800" dirty="0" err="1" smtClean="0"/>
              <a:t>paguajë</a:t>
            </a:r>
            <a:r>
              <a:rPr lang="en-US" sz="1800" dirty="0" smtClean="0"/>
              <a:t>.</a:t>
            </a:r>
            <a:br>
              <a:rPr lang="en-US" sz="1800" dirty="0" smtClean="0"/>
            </a:br>
            <a:r>
              <a:rPr lang="en-US" sz="1800" i="1" dirty="0" smtClean="0"/>
              <a:t>A fortiori</a:t>
            </a:r>
            <a:r>
              <a:rPr lang="en-US" sz="1800" dirty="0" smtClean="0"/>
              <a:t>, </a:t>
            </a:r>
            <a:r>
              <a:rPr lang="en-US" sz="1800" dirty="0" err="1" smtClean="0"/>
              <a:t>nuk</a:t>
            </a:r>
            <a:r>
              <a:rPr lang="en-US" sz="1800" dirty="0" smtClean="0"/>
              <a:t> </a:t>
            </a:r>
            <a:r>
              <a:rPr lang="en-US" sz="1800" dirty="0" err="1" smtClean="0"/>
              <a:t>mujnd</a:t>
            </a:r>
            <a:r>
              <a:rPr lang="en-US" sz="1800" dirty="0" smtClean="0"/>
              <a:t> </a:t>
            </a:r>
            <a:r>
              <a:rPr lang="en-US" sz="1800" dirty="0" err="1" smtClean="0"/>
              <a:t>të</a:t>
            </a:r>
            <a:r>
              <a:rPr lang="en-US" sz="1800" dirty="0" smtClean="0"/>
              <a:t> </a:t>
            </a:r>
            <a:r>
              <a:rPr lang="en-US" sz="1800" dirty="0" err="1" smtClean="0"/>
              <a:t>pohojmë</a:t>
            </a:r>
            <a:r>
              <a:rPr lang="en-US" sz="1800" dirty="0" smtClean="0"/>
              <a:t>, </a:t>
            </a:r>
            <a:r>
              <a:rPr lang="en-US" sz="1800" dirty="0" err="1" smtClean="0"/>
              <a:t>si</a:t>
            </a:r>
            <a:r>
              <a:rPr lang="en-US" sz="1800" dirty="0" smtClean="0"/>
              <a:t> </a:t>
            </a:r>
            <a:r>
              <a:rPr lang="en-US" sz="1800" dirty="0" err="1" smtClean="0"/>
              <a:t>tek</a:t>
            </a:r>
            <a:r>
              <a:rPr lang="en-US" sz="1800" dirty="0" smtClean="0"/>
              <a:t> </a:t>
            </a:r>
            <a:r>
              <a:rPr lang="en-US" sz="1800" dirty="0" err="1" smtClean="0"/>
              <a:t>ky</a:t>
            </a:r>
            <a:r>
              <a:rPr lang="en-US" sz="1800" dirty="0" smtClean="0"/>
              <a:t> </a:t>
            </a:r>
            <a:r>
              <a:rPr lang="en-US" sz="1800" dirty="0" err="1" smtClean="0"/>
              <a:t>rast</a:t>
            </a:r>
            <a:r>
              <a:rPr lang="en-US" sz="1800" dirty="0" smtClean="0"/>
              <a:t>, se </a:t>
            </a:r>
            <a:r>
              <a:rPr lang="en-US" sz="1800" dirty="0" err="1" smtClean="0"/>
              <a:t>i</a:t>
            </a:r>
            <a:r>
              <a:rPr lang="en-US" sz="1800" dirty="0" smtClean="0"/>
              <a:t> </a:t>
            </a:r>
            <a:r>
              <a:rPr lang="en-US" sz="1800" dirty="0" err="1" smtClean="0"/>
              <a:t>pafajshmi</a:t>
            </a:r>
            <a:r>
              <a:rPr lang="en-US" sz="1800" dirty="0" smtClean="0"/>
              <a:t> </a:t>
            </a:r>
            <a:r>
              <a:rPr lang="en-US" sz="1800" dirty="0" err="1" smtClean="0"/>
              <a:t>është</a:t>
            </a:r>
            <a:r>
              <a:rPr lang="en-US" sz="1800" dirty="0" smtClean="0"/>
              <a:t> </a:t>
            </a:r>
            <a:r>
              <a:rPr lang="en-US" sz="1800" dirty="0" err="1" smtClean="0"/>
              <a:t>kriminel</a:t>
            </a:r>
            <a:r>
              <a:rPr lang="en-US" sz="1800" dirty="0" smtClean="0"/>
              <a:t>…</a:t>
            </a:r>
            <a:br>
              <a:rPr lang="en-US" sz="1800" dirty="0" smtClean="0"/>
            </a:br>
            <a:r>
              <a:rPr lang="en-US" sz="1800" dirty="0" smtClean="0"/>
              <a:t/>
            </a:r>
            <a:br>
              <a:rPr lang="en-US" sz="1800" dirty="0" smtClean="0"/>
            </a:br>
            <a:r>
              <a:rPr lang="en-US" sz="1800" u="sng" dirty="0" err="1" smtClean="0"/>
              <a:t>Zgjidhja</a:t>
            </a:r>
            <a:r>
              <a:rPr lang="en-US" sz="1800" dirty="0" smtClean="0"/>
              <a:t>: </a:t>
            </a:r>
            <a:r>
              <a:rPr lang="en-US" sz="1800" dirty="0" err="1" smtClean="0"/>
              <a:t>krijimi</a:t>
            </a:r>
            <a:r>
              <a:rPr lang="en-US" sz="1800" dirty="0" smtClean="0"/>
              <a:t> </a:t>
            </a:r>
            <a:r>
              <a:rPr lang="en-US" sz="1800" dirty="0" err="1" smtClean="0"/>
              <a:t>i</a:t>
            </a:r>
            <a:r>
              <a:rPr lang="en-US" sz="1800" dirty="0" smtClean="0"/>
              <a:t> </a:t>
            </a:r>
            <a:r>
              <a:rPr lang="en-US" sz="1800" dirty="0" err="1" smtClean="0"/>
              <a:t>një</a:t>
            </a:r>
            <a:r>
              <a:rPr lang="en-US" sz="1800" dirty="0" smtClean="0"/>
              <a:t> </a:t>
            </a:r>
            <a:r>
              <a:rPr lang="en-US" sz="1800" dirty="0" err="1" smtClean="0"/>
              <a:t>fondi</a:t>
            </a:r>
            <a:r>
              <a:rPr lang="en-US" sz="1800" dirty="0" smtClean="0"/>
              <a:t> </a:t>
            </a:r>
            <a:r>
              <a:rPr lang="en-US" sz="1800" dirty="0" err="1" smtClean="0"/>
              <a:t>të</a:t>
            </a:r>
            <a:r>
              <a:rPr lang="en-US" sz="1800" dirty="0" smtClean="0"/>
              <a:t> </a:t>
            </a:r>
            <a:r>
              <a:rPr lang="en-US" sz="1800" dirty="0" err="1" smtClean="0"/>
              <a:t>veçantë</a:t>
            </a:r>
            <a:r>
              <a:rPr lang="en-US" sz="1800" dirty="0" smtClean="0"/>
              <a:t> </a:t>
            </a:r>
            <a:r>
              <a:rPr lang="en-US" sz="1800" dirty="0" err="1" smtClean="0"/>
              <a:t>për</a:t>
            </a:r>
            <a:r>
              <a:rPr lang="en-US" sz="1800" dirty="0" smtClean="0"/>
              <a:t> </a:t>
            </a:r>
            <a:r>
              <a:rPr lang="en-US" sz="1800" dirty="0" err="1" smtClean="0"/>
              <a:t>dëmshpërblimin</a:t>
            </a:r>
            <a:r>
              <a:rPr lang="en-US" sz="1800" dirty="0" smtClean="0"/>
              <a:t> e </a:t>
            </a:r>
            <a:r>
              <a:rPr lang="en-US" sz="1800" dirty="0" err="1" smtClean="0"/>
              <a:t>viktimave</a:t>
            </a:r>
            <a:r>
              <a:rPr lang="en-US" sz="1800" dirty="0" smtClean="0"/>
              <a:t> </a:t>
            </a:r>
            <a:r>
              <a:rPr lang="en-US" sz="1800" dirty="0" err="1" smtClean="0"/>
              <a:t>të</a:t>
            </a:r>
            <a:r>
              <a:rPr lang="en-US" sz="1800" dirty="0" smtClean="0"/>
              <a:t> </a:t>
            </a:r>
            <a:r>
              <a:rPr lang="en-US" sz="1800" dirty="0" err="1" smtClean="0"/>
              <a:t>krimeve</a:t>
            </a:r>
            <a:r>
              <a:rPr lang="en-US" sz="1800" dirty="0" smtClean="0"/>
              <a:t> </a:t>
            </a:r>
            <a:r>
              <a:rPr lang="en-US" sz="1800" dirty="0" err="1" smtClean="0"/>
              <a:t>të</a:t>
            </a:r>
            <a:r>
              <a:rPr lang="en-US" sz="1800" dirty="0" smtClean="0"/>
              <a:t> </a:t>
            </a:r>
            <a:r>
              <a:rPr lang="en-US" sz="1800" dirty="0" err="1" smtClean="0"/>
              <a:t>pandëshkuara</a:t>
            </a:r>
            <a:r>
              <a:rPr lang="en-US" sz="1800" dirty="0" smtClean="0"/>
              <a:t> </a:t>
            </a:r>
            <a:r>
              <a:rPr lang="en-US" sz="1800" dirty="0" err="1" smtClean="0"/>
              <a:t>ose</a:t>
            </a:r>
            <a:r>
              <a:rPr lang="en-US" sz="1800" dirty="0" smtClean="0"/>
              <a:t> me </a:t>
            </a:r>
            <a:r>
              <a:rPr lang="en-US" sz="1800" dirty="0" err="1" smtClean="0"/>
              <a:t>autor</a:t>
            </a:r>
            <a:r>
              <a:rPr lang="en-US" sz="1800" dirty="0" smtClean="0"/>
              <a:t> </a:t>
            </a:r>
            <a:r>
              <a:rPr lang="en-US" sz="1800" dirty="0" err="1" smtClean="0"/>
              <a:t>të</a:t>
            </a:r>
            <a:r>
              <a:rPr lang="en-US" sz="1800" dirty="0" smtClean="0"/>
              <a:t> </a:t>
            </a:r>
            <a:r>
              <a:rPr lang="en-US" sz="1800" dirty="0" err="1" smtClean="0"/>
              <a:t>panjohur</a:t>
            </a:r>
            <a:r>
              <a:rPr lang="en-US" sz="1800" dirty="0" smtClean="0"/>
              <a:t>.</a:t>
            </a:r>
            <a:endParaRPr lang="en-US" sz="2000" dirty="0"/>
          </a:p>
        </p:txBody>
      </p:sp>
    </p:spTree>
    <p:extLst>
      <p:ext uri="{BB962C8B-B14F-4D97-AF65-F5344CB8AC3E}">
        <p14:creationId xmlns:p14="http://schemas.microsoft.com/office/powerpoint/2010/main" val="4083053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TotalTime>
  <Words>922</Words>
  <Application>Microsoft Office PowerPoint</Application>
  <PresentationFormat>Widescreen</PresentationFormat>
  <Paragraphs>93</Paragraphs>
  <Slides>23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Calibri Light</vt:lpstr>
      <vt:lpstr>Century Gothic</vt:lpstr>
      <vt:lpstr>Comic Sans MS</vt:lpstr>
      <vt:lpstr>Tahoma</vt:lpstr>
      <vt:lpstr>Times New Roman</vt:lpstr>
      <vt:lpstr>Wingdings</vt:lpstr>
      <vt:lpstr>Office Theme</vt:lpstr>
      <vt:lpstr>                Shkolla e Magjistraturës Programi i Trajnimit Vazhdues    </vt:lpstr>
      <vt:lpstr>PowerPoint Presentation</vt:lpstr>
      <vt:lpstr>EFEKTET E VENDIMIT PENAL QË ZGJIDH NJË ÇËSHTJE RASTËSORE (INCIDENTALE) NË PROCESE TË TJERA   Neni 70.2 Vendimi penal që zgjidh rastësisht një fakt që lidhet me një çështje civile, administrative ose penale nuk ka efekt detyrues në asnjë proces tjetër.  Si duhet kuptuar kjo normë? Zgjidhja e çështjeve të kësaj natyre shërben vetëm për vërtetimin e përgjegjësisë penale të të pandehurit në procesin penal në ngarkim të tij.  Shembull: në rastin e një akuze për nenin 287/b të KP, që i pandehuri të deklarohet fajtor duhet të provohet që sendet janë të vjedhura. Kjo çështje e zgjidhur incidentalisht nga gjykata nuk ka efekt detyrues në procesin tjetër, që eventualisht mund të zhvillohet me akuzë për krimin e vjedhjes. Po kështu, fakti i pranuar në procesin penal se puna intelektuale është e tjetrit (neni 149 – Riprodhimi pa të drejtë i veprës së tjetrit), nuk ka efekt detyrues në gjykimin civil për njohjen e së drejtës së autorit.</vt:lpstr>
      <vt:lpstr>PowerPoint Presentation</vt:lpstr>
      <vt:lpstr>PADIA CIVILE NË PROCESIN PENAL  Neni 61 Padia civile në procesin penal (Ndryshuar me ligjin nr. 35/2017, datë 30.03.2017, neni 45)   1. Ai që ka pësuar dëm (material) nga vepra penale ose trashëgimtarët e tij mund të ngrejnë padi civile në procesin penal kundër të pandehurit ose të paditurit civil, për të kërkuar kthimin e pasurisë dhe shpërblimin e dëmit.   Neni 65 Thirrja e të paditurit civil   1. Ai që përgjigjet civilisht për veprën e kryer nga i pandehuri mund të thirret në procesin penal me kërkesën e paditësit civil. I pandehuri që ka marrë pafajësinë ose ndaj të cilit është pushuar çështja, mund të thirret si i paditur civil për veprat e bashkëtëpandehurve të tjerë.  Neni 68 Disponimet për padinë civile  1. Gjykata, sipas rastit, pranon tërësisht ose pjesërisht padinë civile ose e rrëzon atë. 2. Kur jepet vendim pafajësie, për shkak se fakti nuk parashikohet si vepër penale ose kur vendoset pushimi i çështjes penale, padia civile lihet e pashqyrtuar. 3. Kur rrëzohet padia civile në procesin penal, nuk lejohet ngritja e saj përsëri në gjykatën civile. </vt:lpstr>
      <vt:lpstr>KUADRI LIGJOR LIDHUR ME ANKIMIN E PADITËSIT CIVIL    Neni 411 Ankimi i paditësit civil dhe të paditurit civil (Ndryshuar fjalë në pikën “2” nga ligji nr. 35/2017, neni 231)    1. Paditësi civil mund të bëjë ankim kundër pikave të vendimit të dënimit që kanë të bëjnë me padinë civile dhe në rastin e vendimit të pafajësisë vetëm për efektet e përgjegjësisë civile. 2. I padituri civil mund të bëjë ankim kundër disponimit të vendimit që kanë të bëjnë me përgjegjësinë e të (pandehurit) paditurit civil për kthimin e pasurisë, shpërblimin e dëmit dhe shpenzimet procedurale.  Neni 444 Prishja e vendimit vetëm për pasojat civile  1. Kur prish vetëm disponimet ose pikat që kanë të bëjnë me padinë civile ose kur pranon rekursin e paditësit civil kundër vendimit të pafajësisë së të pandehurit, Gjykata e Lartë ia dërgon aktet përkatëse gjykatës civile kompetente.</vt:lpstr>
      <vt:lpstr>SHEMBUJ &amp; ÇËSHTJE PËR DISKUTIM  1- Subjekti A u hetua për shkelje të rregullave të qarkullimit rrugor, me pasojë vdekjen e viktimës P. U deklarua fajtor me vendim të formës së prerë.  2- Subjekti B hetua për shkelje të rregullave të qarkullimit rrugor, me pasojë vdekjen e viktimës P. U deklarua i pafajshëm, pasi fajësia e tij nuk u arrit të provohej “tej çdo dyshimi të arsyeshëm” (neni 390.1 i KPP). Në ardhjen e pasojës, sipas gjykatës, kanë ndikuar edhe shkeljet e kryera nga viktima.  3- Subjekti C u akuzua për keqtrajtim të bashkëshortes dhe për shkatërrim me zjarr të banesës bashkëshortore. U deklarua fajtor për keqtrajtimin, por u shfajësua për zjarrvënie të qëllimshme, pasi akuza nuk e provoi do fajësinë e tij “përtej çdo dyshimi të arsyeshëm”. C-ja paditi kompaninë e sigurimeve, duke kërkuar dëmshpërblim që buronte nga kontrata e sigurimit.  </vt:lpstr>
      <vt:lpstr>ÇËSHTJET PËR DISKUTIM   1- Cili do të ishte fati i një padie civile për shpërblim dëmi (nenet 608 e vijues të KC), në secilin prej rasteve. Cilat janë shanset që padia civile të pranohet?  2- Cili është qëllimi i një padie për shpërblim dëmi dhe a dallon me qëllimin e dënimit penal, për një krim që përbën edhe fakt të paligjshëm civil?  3- Rregullat e provës në procedurën civile, normojnë ndonjë standard që duhet arritur që pretendimi i njërës prej palëve të quhet i provuar?  4- Deklarimi i pafajësisë, në rastin e dytë, a e privon viktimën nga e drejta për të kërkuar të dëmshpërblehet mbi bazën e rregullave të procedurës civile? Mosnjohja e kësaj të drejte, do të përbënte kjo një kufizim arbitrar dhe shpërpjestimor të së drejtës për aksces në gjykatë, sipas nenit 6.1 të Konventës?  5- Po pranimi i padisë civile për shpërblim dëmi, në rastin e dytë, nuk përbën një shkak të mjaftueshëm që i gjykuari i pafajshëm “të prezumohet fajtor”, në kundërshtimin me parashikimin e nenit 6.2 të Konventës?      </vt:lpstr>
      <vt:lpstr>PROBLEMI I LIDHJES SHKAKËSORE NË RASTET E PROVËS SHKENCORE  </vt:lpstr>
      <vt:lpstr> PROBLEMI I PROVËS SË LIDHJES SHKAKËSORE  Vëreni me kujdes shembujt e mëposhtëm:  1- X-i goditet me thikë në zemër dhe vdes; 2- X-i goditet në kokë nga një saksi që bie nga dritarja; 3- Firma Merrell Dow hodhi në treg Benedictin dhe disa gra që e patën marrë lindën fëmijë të keqformuar; 4- Mjeku nuk e kryen një analizë të posaçme dhe pacienti vdes nga një patologji e padiagnostikuar.  Neni 13. Lidhja shkakësore: “Askush nuk ka përgjegjësi penale kur midis veprimit ose movsveprimit të tij dhe pasojave apo mundësisë së ardhjes së tyre, mungon lidhja  shkakësore.”  • Teoria e shkakut determinant (si arsyetohet?)  Konkluzioni: Kjo teori funksionon kur procedimi logjik mbështetet nga një ligj i njohur  shkencor në gjendje të shpjegojë lidhjen shkakësore (ligji i mbulimit).   SHEMBUJ:  1) Hipoakusia si rezultat i ekspozimit pa mbrojtje në mjedis me ndotje akustike            (alternativë: diskotekat, sëmundje e rëndë);               2) Karcinoma, si rezultat i ekspozimit ndaj amiantit (rasti «Eternit» në Itali)</vt:lpstr>
      <vt:lpstr>LIGJET SHKENCORE PROBABILISTIKE: PROBABILITETI STATISTIKOR &amp; PROBABILITETI LOGJIK  - Ligjet shkencore probabilistike - nuk kanë shkallë shumë të lartë saktësie në parashikimin e dukurisë dhe shpjegimin e lidhjes shkak-pasojë (p.sh., shkenca e mjekësisë)  - Cila është shkalla e probabilitetit që kërkohet në shpjegimin e lidhjes shkakësore?  Daktiloskopia dhe probabiliteti statistikor. Dallimi nga probabiliteti logjik. Asnjë shkencë nuk mund të përcaktojë në mënyrë abstrakte sa është shkalla e mjaftueshme e probabilitetit për të zgjidhur një rast konkret!   Shembull: Eksperti thotë se veprimi “V” e shkakton pasojën “P” në 70% të rasteve, kurse në 30% të rasteve jo. Atëhere, a mund të themi se pasoja “P” i përket përqindjes së rasteve që i atribuohen veprimit “V” apo jo?  Koncepti i “probabilitetit logjik”: gjykimi nëse një apo disa ligje shkencore janë në gjendje ta shpjegojnë rastin në terma të “sigurisë procesuale përtej çdo dyshimi të arsyeshëm”. Natyrisht, gjyqtari merr parasysh edhe një sërë faktorësh të tjerë ndikues që, të vlerësuar së bashku, realizojnë “shkallë të lartë besueshmërie racionale”. </vt:lpstr>
      <vt:lpstr>NJË RAST NGA PRAKTIKA E HUAJ</vt:lpstr>
      <vt:lpstr>ÇFARË THOTË SHKENCA MJEKËSORE PËR RASTE TË TILLA?</vt:lpstr>
      <vt:lpstr> GJYKIMI NË SHKALLËN E PARË </vt:lpstr>
      <vt:lpstr>GJYKIMI NË APEL</vt:lpstr>
      <vt:lpstr>GJYKIMI NË GJYKATËN E KASACIONIT Cassazione civile, sez. III, sentenza 16.10.2007 n. 21619 </vt:lpstr>
      <vt:lpstr>JURISPRUDENCA E GJEDNJ RINGVOLD k. NORVEGJISË, n. 34964/97, 11.2.2003  Faktet: më 24 qershor 1993, Z. Ringvold u akuzua se në periudhën 1986-90, pati ushtruar dhunë seksuale ndaj të miturës G. (dtl. 1979). Në atë kohë, babai i G., bashkëjetonte me nënën e autorit. Krahas me akuzën, u shqyrtua edhe padia civile, me anën e së cilës kërkohej shpërblimi i një dëmi moral prej 110.000 koronash.  Procedura dhe vendimi: Juria iu përgjigj negativisht çështjeve për fajësinë penale; Gjykata e Apelit vendosi pafajësinë. U rrëzua edhe kërkesa për shpërblim dëmi. Gjykata e Lartë u investua me anën e rekursit për padinë civile dhe urdhëroi gjykatën e shkallës së parë që të merrte dëshminë e 20 dëshmitarëve. Pasi u muarën dëshmitë, GJL pranoi, gjithashtu, kërkesën e avokatit të G. që me aktet e padisë civile të bashkoheshin, në cilësinë e provës, dokumentet e prodhuara gjatë procesit penal (pv i pyetjes së G., çertifikata mjekësore, dëshmi të marra nga policia, etj.). Gjykata e Lartë e pranoi kërkesën, pavarësisht kundërshtimeve të mbrojtjes, që i referohej nenit 6.2 të KEDNJ-së. Argumenti i GJL: Përfshirja e dokumenteve në dosjen civile, nuk cenon vendimin e pafajësisë për akuzat tashmë të rrëzuara.  Më 5.6.1996, GJL njohu një shpërblim për dëmin moral në masën 75.000 korona.  Gjykata e Lartë, duke pranuar padinë civile, shtroi për diskutim tri çështje: 1- lidhjen e padisë civile me vendimin e pafajësisë, të dhënë në lëndë penale (parimisht, është e mundur që të pretendosh dëmin civil, pavarësisht rezultatit të procesit penal); 2- standardin e provës që kërkohet në procesin civil (kriteri që ndiqet është ai probabilitetit më të lartë); 3- lidhjen e autorit me faktin (G. pati pësuar dhunë seksuale dhe rezultoi qartësisht probabël që autori të ishte z.Ringvold). </vt:lpstr>
      <vt:lpstr>ANKIMI NË GJEDNJ  z. Ringvold pretendoi se gjatë procesit civil pati u cenua neni 6.2 i Konventës (prezumimi i pafajësisë), duke parashtruar këto argumente:  1- njohja e dëmit moral ndaj tij ndoqi qëllime ndëshkimore; ai pasqyron reagimin e shoqërisë ndaj krimit, në kuptimin që dëmi i shkaktuar duhet të çdëmtohet; kjo masë relativizoi pafajësinë e tij, të fituar në procesin penal; 2- Gjykata e Lartë u investua në drejtim të provueshmërisë së një lloj forme fajësie. Përfundimi se ishte “qartësisht e mundshme” që kërkuesi pati ushtruar dhunë seksuale ndaj G., ky është i barasvlefshëm me një konstatim të natyrës penale, që vjen ndesh me prezumimin e pafajësisë.  3- Fakti që vendimi u mbështet gjerësisht në provat e marra gjatë gjykimit penal në Apel, demonstroi lidhje të ngushtë mes procedurës penale me atë civile të kërkimit të dëmit; ndaj neni 6.2, i cili duhej të gjente zbatim edhe në këtë rast, u shkel nga GJL.  Qeveria, parashtroi argumentet vijuese:  1- kriteret për përcaktimin e përgjegjësisë penale dhe civile nuk janë identike, ndaj nuk zbatohet i njëjti standard prove; 2- procedura për shpërblimin e dëmit nuk passjell asnjë lloj rishikimi të përgjegjësisë penale të kërkuesit; 3- prezumimi i pafajësisë në penale, nuk mund të përbëjë pengesë për shqyrtimin e pasojave civile të veprës nga gjykatat; përndryshe, viktimës që pretendon dëmin civil do t’i kufizohej e drejta e akscesit në gjykatë, që normon neni 6.1 i Konventës.</vt:lpstr>
      <vt:lpstr>   VLERËSIMI I GJYKATËS  Për të vlerësuar nëse një subjekt është akuzuar për kryerjen e një vepre penale, jurisprudenca e GJEDNJ-së orienton që të ndiqen tri kritere: (i)- cilësimi i procedurës në të drejtën kombëtare; (ii)- natyra thelbësore (substanciale) e procedurës së ndjekur; (iii)- lloji dhe rëndësia e sanksionit që rrezikon subjekti i përfshirë në procedurë. Nisur nga kjo, Gjykata e trajtoi çështjen në dy këndvështrime: 1- dëmshpërblimi i dhënë a mund të konsiderohet si një “akuzë (e re) në lëndë penale”; 2- procedura e ndjekur në civile a është e lidhur me procedurën penale, në atë masë sa ajo të përfshihet në fushën e zbatimit të nenit 6.2?  PËRFUNDIMET E GJYKATËS - Sipas së drejtës norvegjeze, një person mund të ngarkohet me pagimin e një sanksioni civil, pa qenë nevoja që paraprakisht të zgjidhet problemi i përgjegjësisë penale; kërkesa për dëmshpërblim nuk mund të konsiderohet “akuzë në lëndë penale”; - Pavarësisht se përgjegjësia civile, në këtë rast, lidhet me elementët objektivë përbërës të një vepre penale, kjo nuk përbën shkak të mjaftueshëm që personi i ngarkuar me shpërblimin e dëmit, të konsiderohet “i akuzuar për kryerjen e një krimi”; ky përfundim nuk mund të përligjet thjesht me faktin se provat e diskutuara në penale shërbyen edhe për të njohur përgjegjësinë civile; - Norma që vendos neni 6.2 nuk mundet ta privojë viktimën që të kërkojë dëmshpërblim sipas ligjeve civile; kjo do të përbënte një kufizim arbitrar dhe shpërpjestimor të së drejtës së garantuar nga neni 6.1 i Konventës; ndonëse pafajësia e fituar në penale nuk mund të rivihet në diskutim gjatë procesit civil për kërkimin e dëmit, kjo nuk duhet të përbëjë pengesë që, nisur nga kritere të provuari më pak strikte, të provohet përgjegjësia civile e autorit, duke e detyruar të paguajë dëmshpërblim, për të njëjtin shkak. - Nuk ka shkelje të nenit 6.2 të Konventës. Shih edhe LUNDKVIST k. SUEDISË, n.48518/99, 13.11.2003    </vt:lpstr>
      <vt:lpstr>ORR k. NORVEGJISË, n. 31283/904, 15.5.2008  Faktet: më 7 gusht 2001, kërkuesi bashkëpilotoi avionin që fluturoi nga Newcastle në Oslo. Katër anëtarët e ekuipazhit, mes të cilëve edhe viktima C., duhej të flinin në hotelin e aeroportit, pasi të nesërmen do të fluturonin për në Angli. Viktima kallëzoi faktin se gjatë natës u përdhunua nga z. Orr. Padia civile u shqyrtua në procesin penal   Procedura dhe vendimi: Gjykata e shkallës së parë e deklaroi fajtor dhe e dënoi me 2 vjet e 6 muaj burgim; u detyrua të paguante 160.000 korona dëm pasuror dhe 75.000 korona dëm jopasuror. I pandehuri apeloi. Apeli e gjykoi me juri, duke filluar shqyrtimin gjyqësor rishtazi. Juria iu përgjigj negativisht pyetjeve mbi fajësinë. Gjykata vendosi ta deklarojë të pafajshëm (20 mars 2003) Viktima rikonfirmoi kërkesën për dëmshpërblim (Domage Compensation Act, 1969). Të nesërmen, Gjykata e Lartë (2 kundër 1) vendosi detyrimin për të paguar 74.000 korona dëm pasuror dhe 25.000 korona dëm jopasuror. Më 12 maj 2004, apeli i kërkuesit kundër vendimit të British Airëays për pushimin nga puna u rrëzua. Kërkuesi u ankua në Gjykatën Kushtetuese kundër procedurës së ndjekur nga Gjykata e Lartë, si në kundërshtim me nenin 6.2 të Konventës, pasi në arsyetimin e saj nuk ka qenë e qartë që vendimi për të paguar kompensim, nuk cenonte pafajësinë e tij për akuzën penale. Sipas tij, në pjesë të caktuara të vendimit, Gjykata e Lartë pati përdorur shprehje të tilla si “guilty”, “the use of force” dhe “sexual intercourse by force”, të cilat hidhnin dyshime mbi pafajësinë e tij. Gjykata Kushtetuese e rrëzoi kërkesën.   </vt:lpstr>
      <vt:lpstr>ANKIMI NË GJEDNJ  Z. Orr pretendoi se gjatë procesit civil për shpërblimin e dëmit Gjykata e Lartë pati cenuar të drejtën e tij për t’u prezumuar i pafajshëm (neni 6.2 i Konventës). Ai kundërshtoi posaçërisht atë pjesë të vendimit, ku Gjykata e Lartë, shprehej:   “Nga provat rezultoi një probabilitet qartësisht i lartë (preponderance of probability) që [kërkuesi] e kuptoi se [znj. C.] nuk dëshironte marrëdhënie seksuale me të, por megjithatë ai e kreu aktin, duke ushtruar një nivel dhune të tillë që akti të mund të realizohej… natyra bazike e aktit ishte përdhunimi i qëllimshëm nëpërmjet ushtrimit të dhunës.”  VENDIMI I GJYKATËS  Gjykata pasi ritheksoi parimet që u qëndronte nisur nga çështjet e mëparshme (përfshi Ringvold), ndonëse theksonte faktin se standardi i provës për përgjegjësinë civile është më i ulët ngasa kërkohet për përgjegjësinë penale, gjithsesi, për shkak të gjuhës së përdorur, duke sikur “hedh dyshime mbi korrektësinë e deklarimit të pafajësisë”.  Procedura e dëmshpërblimit, për sa më sipër, përfshihet në fushën e veprimit të nenit 6.2, i cili është cenuar në rastin e kërkuesit.   Shih, gjithashtu, Y. k. NORVEGJISË, n. 56568/00, 11.2.2003 </vt:lpstr>
      <vt:lpstr>IDE TË NDRYSHME NË GJEDNJ: TULKENS v. COSTA</vt:lpstr>
      <vt:lpstr>MENDIME TË NDRYSHME LIDHUR ME ÇËSHTJEN “RINGVOLD”  Më duket shumë e qartë, ashtu sikundër me të drejtë e mbështeti gjyqtarja Tulkens në mendimin e saj paralel, që përgjegjësitë civile dhe penale nuk mbivendosen, e që mund të ketë faje civile që lindin detyrimin e shpërblimit të dëmit që pëson viktima nga pala e akuzuar, ndonëse ky i fundit është deklaruar përfundimisht i pafajshëm, pra, është njohur ligjërisht si penalisht i pafajshëm. Por, për mendimin tim, duhet edhe që faji civil të dallohet nga faji penal, që faktet e njohura civilisht si të kryera me faj dhe që passjellin dëm, të mos jenë saktësisht të njëjtat fakte që i ngarkohen të pandehurit në procesin penal… Çfarë avantazhi fiton kërkuesi nga pafajësia e tij (veç faktit të rëndësishëm që nuk mund të pësojë më dënim penal)? Gjyqtari penal i thotë që është shfajësuar nga akuza penale, por gjyqtari civil i thotë më pas (mbi bazën e të njëjtave fakte) se është e qartë që ai e ka kryer dhe e dënon të paguajë një dëmshpërmblim për viktimën. E ku është siguria juridike në këtë histori? Pra, unë ndahem nga kolegët e shumicës. Unë nuk shoh që kjo çështje të dallojë nga çështjet O., Hammern dhe Y. dhe mendoj se neni 6.2 është i zbatueshëm në këtë rast dhe se ai, po ashtu, është cenuar. Natyrisht, unë e kuptoj shqetësimin e ligjshëm që kanë gjyqtarët e vendeve anëtare për interesin e viktimave (me përkufizim të pafajshme) dhe të drejtat që ato gëzojnë. Pikërisht për këtë arsye, duke u mbështetur në standarde prove që parimisht janë më strikte në rrafshin penal (saktësisht, për shkak të prezumimit të pafajësisë) se sa në atë civil, këta gjyqtarë kërkojnë që personin penalisht të pafajshëm të bëjnë civilisht përgjegjës: pra përgjegjës, por jo fajtor. Gjithsesi, është vështirë që njëherësh të pohosh diçka dhe të kundërtën e saj: nuk mund të thuhet njëkohësisht që një person është ligjërisht i pafajshëm për kryerjen e një krimi (…) e, megjithatë, është krejt probabël (mjafton për këtë 51%) që është ai që e ka kryer dhe për këtë duhet të paguajë. A fortiori, nuk mujnd të pohojmë, si tek ky rast, se i pafajshmi është kriminel…  Zgjidhja: krijimi i një fondi të veçantë për dëmshpërblimin e viktimave të krimeve të pandëshkuara ose me autor të panjohur.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Aron Ligori</dc:creator>
  <cp:lastModifiedBy>admin</cp:lastModifiedBy>
  <cp:revision>72</cp:revision>
  <cp:lastPrinted>2023-03-08T08:11:23Z</cp:lastPrinted>
  <dcterms:created xsi:type="dcterms:W3CDTF">2020-01-31T03:48:17Z</dcterms:created>
  <dcterms:modified xsi:type="dcterms:W3CDTF">2024-01-12T00:47:09Z</dcterms:modified>
</cp:coreProperties>
</file>