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257" r:id="rId3"/>
    <p:sldId id="279" r:id="rId4"/>
    <p:sldId id="275" r:id="rId5"/>
    <p:sldId id="278" r:id="rId6"/>
    <p:sldId id="280" r:id="rId7"/>
    <p:sldId id="277" r:id="rId8"/>
    <p:sldId id="276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1756A-51F3-4E9E-9665-A1D55C8C10CD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1D79E6EA-2176-4A5F-BCB2-5A0B8ED6C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327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1756A-51F3-4E9E-9665-A1D55C8C10CD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E6EA-2176-4A5F-BCB2-5A0B8ED6C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693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B011756A-51F3-4E9E-9665-A1D55C8C10CD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1D79E6EA-2176-4A5F-BCB2-5A0B8ED6C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636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1756A-51F3-4E9E-9665-A1D55C8C10CD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E6EA-2176-4A5F-BCB2-5A0B8ED6C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361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1756A-51F3-4E9E-9665-A1D55C8C10CD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E6EA-2176-4A5F-BCB2-5A0B8ED6C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936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1756A-51F3-4E9E-9665-A1D55C8C10CD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E6EA-2176-4A5F-BCB2-5A0B8ED6C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203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1756A-51F3-4E9E-9665-A1D55C8C10CD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E6EA-2176-4A5F-BCB2-5A0B8ED6C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383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1756A-51F3-4E9E-9665-A1D55C8C10CD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E6EA-2176-4A5F-BCB2-5A0B8ED6C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40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1756A-51F3-4E9E-9665-A1D55C8C10CD}" type="datetimeFigureOut">
              <a:rPr lang="en-US" smtClean="0"/>
              <a:t>2/21/2023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E6EA-2176-4A5F-BCB2-5A0B8ED6C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657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1756A-51F3-4E9E-9665-A1D55C8C10CD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E6EA-2176-4A5F-BCB2-5A0B8ED6C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860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1756A-51F3-4E9E-9665-A1D55C8C10CD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E6EA-2176-4A5F-BCB2-5A0B8ED6C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537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B011756A-51F3-4E9E-9665-A1D55C8C10CD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1D79E6EA-2176-4A5F-BCB2-5A0B8ED6C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858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DBCE7BA9-3CEC-4935-B0FB-AFDCA0F12C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643" y="1298713"/>
            <a:ext cx="10270435" cy="3087757"/>
          </a:xfrm>
        </p:spPr>
        <p:txBody>
          <a:bodyPr>
            <a:normAutofit/>
          </a:bodyPr>
          <a:lstStyle/>
          <a:p>
            <a:pPr algn="ctr"/>
            <a:endParaRPr lang="en-US" sz="28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28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3200" dirty="0" err="1"/>
              <a:t>Zëvendësimi</a:t>
            </a:r>
            <a:r>
              <a:rPr lang="en-US" sz="3200" dirty="0"/>
              <a:t> </a:t>
            </a:r>
            <a:r>
              <a:rPr lang="en-US" sz="3200" dirty="0" err="1"/>
              <a:t>i</a:t>
            </a:r>
            <a:r>
              <a:rPr lang="en-US" sz="3200" dirty="0"/>
              <a:t> </a:t>
            </a:r>
            <a:r>
              <a:rPr lang="en-US" sz="3200" dirty="0" err="1"/>
              <a:t>pjesës</a:t>
            </a:r>
            <a:r>
              <a:rPr lang="en-US" sz="3200" dirty="0"/>
              <a:t> </a:t>
            </a:r>
            <a:r>
              <a:rPr lang="en-US" sz="3200" dirty="0" err="1"/>
              <a:t>së</a:t>
            </a:r>
            <a:r>
              <a:rPr lang="en-US" sz="3200" dirty="0"/>
              <a:t> </a:t>
            </a:r>
            <a:r>
              <a:rPr lang="en-US" sz="3200" dirty="0" err="1"/>
              <a:t>pakryer</a:t>
            </a:r>
            <a:r>
              <a:rPr lang="en-US" sz="3200" dirty="0"/>
              <a:t> </a:t>
            </a:r>
            <a:r>
              <a:rPr lang="en-US" sz="3200" dirty="0" err="1"/>
              <a:t>të</a:t>
            </a:r>
            <a:r>
              <a:rPr lang="en-US" sz="3200" dirty="0"/>
              <a:t> </a:t>
            </a:r>
            <a:r>
              <a:rPr lang="en-US" sz="3200" dirty="0" err="1"/>
              <a:t>dënimit</a:t>
            </a:r>
            <a:endParaRPr lang="en-US" sz="32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086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561AA-863A-44D5-BA60-2AFD572CA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36104"/>
            <a:ext cx="12192000" cy="6221895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Zëvëndësimi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pjesës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kryer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dënimit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alternativë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dënimit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burgim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miturit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Aplikohet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ndaj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miturit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dënuar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burgim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kompent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vendos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kërkesës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zëvëndësim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pjesës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kryer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dënimit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këtij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instituti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risocializimi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riintergimi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miturit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largimi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ambientet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institucionit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ekzekutimit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vendimeve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penale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500" dirty="0" err="1"/>
              <a:t>Pjesa</a:t>
            </a:r>
            <a:r>
              <a:rPr lang="en-US" sz="2500" dirty="0"/>
              <a:t> e </a:t>
            </a:r>
            <a:r>
              <a:rPr lang="en-US" sz="2500" dirty="0" err="1"/>
              <a:t>pakryer</a:t>
            </a:r>
            <a:r>
              <a:rPr lang="en-US" sz="2500" dirty="0"/>
              <a:t> e </a:t>
            </a:r>
            <a:r>
              <a:rPr lang="en-US" sz="2500" dirty="0" err="1"/>
              <a:t>dënimit</a:t>
            </a:r>
            <a:r>
              <a:rPr lang="en-US" sz="2500" dirty="0"/>
              <a:t> me </a:t>
            </a:r>
            <a:r>
              <a:rPr lang="en-US" sz="2500" dirty="0" err="1"/>
              <a:t>burgim</a:t>
            </a:r>
            <a:r>
              <a:rPr lang="en-US" sz="2500" dirty="0"/>
              <a:t> </a:t>
            </a:r>
            <a:r>
              <a:rPr lang="en-US" sz="2500" dirty="0" err="1"/>
              <a:t>mund</a:t>
            </a:r>
            <a:r>
              <a:rPr lang="en-US" sz="2500" dirty="0"/>
              <a:t> </a:t>
            </a:r>
            <a:r>
              <a:rPr lang="en-US" sz="2500" dirty="0" err="1"/>
              <a:t>të</a:t>
            </a:r>
            <a:r>
              <a:rPr lang="en-US" sz="2500" dirty="0"/>
              <a:t> </a:t>
            </a:r>
            <a:r>
              <a:rPr lang="en-US" sz="2500" dirty="0" err="1"/>
              <a:t>zëvendësohet</a:t>
            </a:r>
            <a:r>
              <a:rPr lang="en-US" sz="2500" dirty="0"/>
              <a:t> me </a:t>
            </a:r>
            <a:r>
              <a:rPr lang="en-US" sz="2500" dirty="0" err="1"/>
              <a:t>punë</a:t>
            </a:r>
            <a:r>
              <a:rPr lang="en-US" sz="2500" dirty="0"/>
              <a:t> </a:t>
            </a:r>
            <a:r>
              <a:rPr lang="en-US" sz="2500" dirty="0" err="1"/>
              <a:t>në</a:t>
            </a:r>
            <a:r>
              <a:rPr lang="en-US" sz="2500" dirty="0"/>
              <a:t> </a:t>
            </a:r>
            <a:r>
              <a:rPr lang="en-US" sz="2500" dirty="0" err="1"/>
              <a:t>shërbim</a:t>
            </a:r>
            <a:r>
              <a:rPr lang="en-US" sz="2500" dirty="0"/>
              <a:t> </a:t>
            </a:r>
            <a:r>
              <a:rPr lang="en-US" sz="2500" dirty="0" err="1"/>
              <a:t>të</a:t>
            </a:r>
            <a:r>
              <a:rPr lang="en-US" sz="2500" dirty="0"/>
              <a:t> </a:t>
            </a:r>
            <a:r>
              <a:rPr lang="en-US" sz="2500" dirty="0" err="1"/>
              <a:t>publikut</a:t>
            </a:r>
            <a:r>
              <a:rPr lang="en-US" sz="2500" dirty="0"/>
              <a:t> </a:t>
            </a:r>
            <a:r>
              <a:rPr lang="en-US" sz="2500" dirty="0" err="1"/>
              <a:t>ose</a:t>
            </a:r>
            <a:r>
              <a:rPr lang="en-US" sz="2500" dirty="0"/>
              <a:t> me </a:t>
            </a:r>
            <a:r>
              <a:rPr lang="en-US" sz="2500" dirty="0" err="1"/>
              <a:t>kufizimin</a:t>
            </a:r>
            <a:r>
              <a:rPr lang="en-US" sz="2500" dirty="0"/>
              <a:t> e </a:t>
            </a:r>
            <a:r>
              <a:rPr lang="en-US" sz="2500" dirty="0" err="1"/>
              <a:t>lirisë</a:t>
            </a:r>
            <a:r>
              <a:rPr lang="en-US" sz="2500" dirty="0"/>
              <a:t> </a:t>
            </a:r>
            <a:r>
              <a:rPr lang="en-US" sz="2500" dirty="0" err="1"/>
              <a:t>vetëm</a:t>
            </a:r>
            <a:r>
              <a:rPr lang="en-US" sz="2500" dirty="0"/>
              <a:t> </a:t>
            </a:r>
            <a:r>
              <a:rPr lang="en-US" sz="2500" dirty="0" err="1"/>
              <a:t>nëse</a:t>
            </a:r>
            <a:r>
              <a:rPr lang="en-US" sz="2500" dirty="0"/>
              <a:t> </a:t>
            </a:r>
            <a:r>
              <a:rPr lang="en-US" sz="2500" dirty="0" err="1"/>
              <a:t>i</a:t>
            </a:r>
            <a:r>
              <a:rPr lang="en-US" sz="2500" dirty="0"/>
              <a:t> </a:t>
            </a:r>
            <a:r>
              <a:rPr lang="en-US" sz="2500" dirty="0" err="1"/>
              <a:t>mituri</a:t>
            </a:r>
            <a:r>
              <a:rPr lang="en-US" sz="2500" dirty="0"/>
              <a:t> ka </a:t>
            </a:r>
            <a:r>
              <a:rPr lang="en-US" sz="2500" dirty="0" err="1"/>
              <a:t>kryer</a:t>
            </a:r>
            <a:r>
              <a:rPr lang="en-US" sz="2500" dirty="0"/>
              <a:t>:</a:t>
            </a:r>
          </a:p>
          <a:p>
            <a:r>
              <a:rPr lang="en-US" sz="2500" dirty="0"/>
              <a:t> a</a:t>
            </a:r>
            <a:r>
              <a:rPr lang="en-US" sz="2500" b="1" dirty="0"/>
              <a:t>) jo </a:t>
            </a:r>
            <a:r>
              <a:rPr lang="en-US" sz="2500" b="1" dirty="0" err="1"/>
              <a:t>më</a:t>
            </a:r>
            <a:r>
              <a:rPr lang="en-US" sz="2500" b="1" dirty="0"/>
              <a:t> </a:t>
            </a:r>
            <a:r>
              <a:rPr lang="en-US" sz="2500" b="1" dirty="0" err="1"/>
              <a:t>pak</a:t>
            </a:r>
            <a:r>
              <a:rPr lang="en-US" sz="2500" b="1" dirty="0"/>
              <a:t> se </a:t>
            </a:r>
            <a:r>
              <a:rPr lang="en-US" sz="2500" b="1" dirty="0" err="1"/>
              <a:t>një</a:t>
            </a:r>
            <a:r>
              <a:rPr lang="en-US" sz="2500" b="1" dirty="0"/>
              <a:t> </a:t>
            </a:r>
            <a:r>
              <a:rPr lang="en-US" sz="2500" b="1" dirty="0" err="1"/>
              <a:t>të</a:t>
            </a:r>
            <a:r>
              <a:rPr lang="en-US" sz="2500" b="1" dirty="0"/>
              <a:t> </a:t>
            </a:r>
            <a:r>
              <a:rPr lang="en-US" sz="2500" b="1" dirty="0" err="1"/>
              <a:t>katërtën</a:t>
            </a:r>
            <a:r>
              <a:rPr lang="en-US" sz="2500" b="1" dirty="0"/>
              <a:t> e </a:t>
            </a:r>
            <a:r>
              <a:rPr lang="en-US" sz="2500" b="1" dirty="0" err="1"/>
              <a:t>dënimit</a:t>
            </a:r>
            <a:r>
              <a:rPr lang="en-US" sz="2500" b="1" dirty="0"/>
              <a:t>, </a:t>
            </a:r>
            <a:r>
              <a:rPr lang="en-US" sz="2500" b="1" dirty="0" err="1"/>
              <a:t>në</a:t>
            </a:r>
            <a:r>
              <a:rPr lang="en-US" sz="2500" b="1" dirty="0"/>
              <a:t> </a:t>
            </a:r>
            <a:r>
              <a:rPr lang="en-US" sz="2500" b="1" dirty="0" err="1"/>
              <a:t>rast</a:t>
            </a:r>
            <a:r>
              <a:rPr lang="en-US" sz="2500" b="1" dirty="0"/>
              <a:t> se </a:t>
            </a:r>
            <a:r>
              <a:rPr lang="en-US" sz="2500" b="1" dirty="0" err="1"/>
              <a:t>është</a:t>
            </a:r>
            <a:r>
              <a:rPr lang="en-US" sz="2500" b="1" dirty="0"/>
              <a:t> </a:t>
            </a:r>
            <a:r>
              <a:rPr lang="en-US" sz="2500" b="1" dirty="0" err="1"/>
              <a:t>dënuar</a:t>
            </a:r>
            <a:r>
              <a:rPr lang="en-US" sz="2500" b="1" dirty="0"/>
              <a:t> me </a:t>
            </a:r>
            <a:r>
              <a:rPr lang="en-US" sz="2500" b="1" dirty="0" err="1"/>
              <a:t>burgim</a:t>
            </a:r>
            <a:r>
              <a:rPr lang="en-US" sz="2500" b="1" dirty="0"/>
              <a:t> </a:t>
            </a:r>
            <a:r>
              <a:rPr lang="en-US" sz="2500" b="1" dirty="0" err="1"/>
              <a:t>deri</a:t>
            </a:r>
            <a:r>
              <a:rPr lang="en-US" sz="2500" b="1" dirty="0"/>
              <a:t> </a:t>
            </a:r>
            <a:r>
              <a:rPr lang="en-US" sz="2500" b="1" dirty="0" err="1"/>
              <a:t>në</a:t>
            </a:r>
            <a:r>
              <a:rPr lang="en-US" sz="2500" b="1" dirty="0"/>
              <a:t> 3 </a:t>
            </a:r>
            <a:r>
              <a:rPr lang="en-US" sz="2500" b="1" dirty="0" err="1"/>
              <a:t>vjet</a:t>
            </a:r>
            <a:r>
              <a:rPr lang="en-US" sz="2500" dirty="0"/>
              <a:t>; </a:t>
            </a:r>
          </a:p>
          <a:p>
            <a:r>
              <a:rPr lang="en-US" sz="2500" dirty="0"/>
              <a:t>b) </a:t>
            </a:r>
            <a:r>
              <a:rPr lang="en-US" sz="2500" b="1" dirty="0"/>
              <a:t>jo </a:t>
            </a:r>
            <a:r>
              <a:rPr lang="en-US" sz="2500" b="1" dirty="0" err="1"/>
              <a:t>më</a:t>
            </a:r>
            <a:r>
              <a:rPr lang="en-US" sz="2500" b="1" dirty="0"/>
              <a:t> </a:t>
            </a:r>
            <a:r>
              <a:rPr lang="en-US" sz="2500" b="1" dirty="0" err="1"/>
              <a:t>pak</a:t>
            </a:r>
            <a:r>
              <a:rPr lang="en-US" sz="2500" b="1" dirty="0"/>
              <a:t> se </a:t>
            </a:r>
            <a:r>
              <a:rPr lang="en-US" sz="2500" b="1" dirty="0" err="1"/>
              <a:t>një</a:t>
            </a:r>
            <a:r>
              <a:rPr lang="en-US" sz="2500" b="1" dirty="0"/>
              <a:t> </a:t>
            </a:r>
            <a:r>
              <a:rPr lang="en-US" sz="2500" b="1" dirty="0" err="1"/>
              <a:t>të</a:t>
            </a:r>
            <a:r>
              <a:rPr lang="en-US" sz="2500" b="1" dirty="0"/>
              <a:t> </a:t>
            </a:r>
            <a:r>
              <a:rPr lang="en-US" sz="2500" b="1" dirty="0" err="1"/>
              <a:t>tretën</a:t>
            </a:r>
            <a:r>
              <a:rPr lang="en-US" sz="2500" b="1" dirty="0"/>
              <a:t> e </a:t>
            </a:r>
            <a:r>
              <a:rPr lang="en-US" sz="2500" b="1" dirty="0" err="1"/>
              <a:t>dënimit</a:t>
            </a:r>
            <a:r>
              <a:rPr lang="en-US" sz="2500" b="1" dirty="0"/>
              <a:t>, </a:t>
            </a:r>
            <a:r>
              <a:rPr lang="en-US" sz="2500" b="1" dirty="0" err="1"/>
              <a:t>në</a:t>
            </a:r>
            <a:r>
              <a:rPr lang="en-US" sz="2500" b="1" dirty="0"/>
              <a:t> </a:t>
            </a:r>
            <a:r>
              <a:rPr lang="en-US" sz="2500" b="1" dirty="0" err="1"/>
              <a:t>rast</a:t>
            </a:r>
            <a:r>
              <a:rPr lang="en-US" sz="2500" b="1" dirty="0"/>
              <a:t> se </a:t>
            </a:r>
            <a:r>
              <a:rPr lang="en-US" sz="2500" b="1" dirty="0" err="1"/>
              <a:t>është</a:t>
            </a:r>
            <a:r>
              <a:rPr lang="en-US" sz="2500" b="1" dirty="0"/>
              <a:t> </a:t>
            </a:r>
            <a:r>
              <a:rPr lang="en-US" sz="2500" b="1" dirty="0" err="1"/>
              <a:t>dënuar</a:t>
            </a:r>
            <a:r>
              <a:rPr lang="en-US" sz="2500" b="1" dirty="0"/>
              <a:t> me </a:t>
            </a:r>
            <a:r>
              <a:rPr lang="en-US" sz="2500" b="1" dirty="0" err="1"/>
              <a:t>burgim</a:t>
            </a:r>
            <a:r>
              <a:rPr lang="en-US" sz="2500" b="1" dirty="0"/>
              <a:t> </a:t>
            </a:r>
            <a:r>
              <a:rPr lang="en-US" sz="2500" b="1" dirty="0" err="1"/>
              <a:t>deri</a:t>
            </a:r>
            <a:r>
              <a:rPr lang="en-US" sz="2500" b="1" dirty="0"/>
              <a:t> </a:t>
            </a:r>
            <a:r>
              <a:rPr lang="en-US" sz="2500" b="1" dirty="0" err="1"/>
              <a:t>në</a:t>
            </a:r>
            <a:r>
              <a:rPr lang="en-US" sz="2500" b="1" dirty="0"/>
              <a:t> 8 </a:t>
            </a:r>
            <a:r>
              <a:rPr lang="en-US" sz="2500" b="1" dirty="0" err="1"/>
              <a:t>vjet</a:t>
            </a:r>
            <a:r>
              <a:rPr lang="en-US" sz="2500" b="1" dirty="0"/>
              <a:t>; </a:t>
            </a:r>
          </a:p>
          <a:p>
            <a:r>
              <a:rPr lang="en-US" sz="2500" dirty="0"/>
              <a:t>c) </a:t>
            </a:r>
            <a:r>
              <a:rPr lang="en-US" sz="2500" b="1" dirty="0"/>
              <a:t>jo </a:t>
            </a:r>
            <a:r>
              <a:rPr lang="en-US" sz="2500" b="1" dirty="0" err="1"/>
              <a:t>më</a:t>
            </a:r>
            <a:r>
              <a:rPr lang="en-US" sz="2500" b="1" dirty="0"/>
              <a:t> </a:t>
            </a:r>
            <a:r>
              <a:rPr lang="en-US" sz="2500" b="1" dirty="0" err="1"/>
              <a:t>pak</a:t>
            </a:r>
            <a:r>
              <a:rPr lang="en-US" sz="2500" b="1" dirty="0"/>
              <a:t> se </a:t>
            </a:r>
            <a:r>
              <a:rPr lang="en-US" sz="2500" b="1" dirty="0" err="1"/>
              <a:t>një</a:t>
            </a:r>
            <a:r>
              <a:rPr lang="en-US" sz="2500" b="1" dirty="0"/>
              <a:t> </a:t>
            </a:r>
            <a:r>
              <a:rPr lang="en-US" sz="2500" b="1" dirty="0" err="1"/>
              <a:t>të</a:t>
            </a:r>
            <a:r>
              <a:rPr lang="en-US" sz="2500" b="1" dirty="0"/>
              <a:t> </a:t>
            </a:r>
            <a:r>
              <a:rPr lang="en-US" sz="2500" b="1" dirty="0" err="1"/>
              <a:t>dytën</a:t>
            </a:r>
            <a:r>
              <a:rPr lang="en-US" sz="2500" b="1" dirty="0"/>
              <a:t> e </a:t>
            </a:r>
            <a:r>
              <a:rPr lang="en-US" sz="2500" b="1" dirty="0" err="1"/>
              <a:t>dënimit</a:t>
            </a:r>
            <a:r>
              <a:rPr lang="en-US" sz="2500" b="1" dirty="0"/>
              <a:t>, </a:t>
            </a:r>
            <a:r>
              <a:rPr lang="en-US" sz="2500" b="1" dirty="0" err="1"/>
              <a:t>në</a:t>
            </a:r>
            <a:r>
              <a:rPr lang="en-US" sz="2500" b="1" dirty="0"/>
              <a:t> </a:t>
            </a:r>
            <a:r>
              <a:rPr lang="en-US" sz="2500" b="1" dirty="0" err="1"/>
              <a:t>rast</a:t>
            </a:r>
            <a:r>
              <a:rPr lang="en-US" sz="2500" b="1" dirty="0"/>
              <a:t> se </a:t>
            </a:r>
            <a:r>
              <a:rPr lang="en-US" sz="2500" b="1" dirty="0" err="1"/>
              <a:t>është</a:t>
            </a:r>
            <a:r>
              <a:rPr lang="en-US" sz="2500" b="1" dirty="0"/>
              <a:t> </a:t>
            </a:r>
            <a:r>
              <a:rPr lang="en-US" sz="2500" b="1" dirty="0" err="1"/>
              <a:t>dënuar</a:t>
            </a:r>
            <a:r>
              <a:rPr lang="en-US" sz="2500" b="1" dirty="0"/>
              <a:t> me </a:t>
            </a:r>
            <a:r>
              <a:rPr lang="en-US" sz="2500" b="1" dirty="0" err="1"/>
              <a:t>burgim</a:t>
            </a:r>
            <a:r>
              <a:rPr lang="en-US" sz="2500" b="1" dirty="0"/>
              <a:t> </a:t>
            </a:r>
            <a:r>
              <a:rPr lang="en-US" sz="2500" b="1" dirty="0" err="1"/>
              <a:t>mbi</a:t>
            </a:r>
            <a:r>
              <a:rPr lang="en-US" sz="2500" b="1" dirty="0"/>
              <a:t> 8 </a:t>
            </a:r>
            <a:r>
              <a:rPr lang="en-US" sz="2500" b="1" dirty="0" err="1"/>
              <a:t>vjet</a:t>
            </a:r>
            <a:r>
              <a:rPr lang="en-US" sz="2500" b="1" dirty="0"/>
              <a:t>.</a:t>
            </a:r>
            <a:endParaRPr lang="en-US" sz="2500" b="1" spc="10" dirty="0">
              <a:latin typeface="Times New Roman" panose="02020603050405020304" pitchFamily="18" charset="0"/>
            </a:endParaRPr>
          </a:p>
          <a:p>
            <a:r>
              <a:rPr lang="en-US" sz="2500" b="1" spc="10" dirty="0" err="1">
                <a:latin typeface="Times New Roman" panose="02020603050405020304" pitchFamily="18" charset="0"/>
              </a:rPr>
              <a:t>Kriteri</a:t>
            </a:r>
            <a:r>
              <a:rPr lang="en-US" sz="2500" b="1" spc="10" dirty="0">
                <a:latin typeface="Times New Roman" panose="02020603050405020304" pitchFamily="18" charset="0"/>
              </a:rPr>
              <a:t> </a:t>
            </a:r>
            <a:r>
              <a:rPr lang="en-US" sz="2500" b="1" spc="10" dirty="0" err="1">
                <a:latin typeface="Times New Roman" panose="02020603050405020304" pitchFamily="18" charset="0"/>
              </a:rPr>
              <a:t>i</a:t>
            </a:r>
            <a:r>
              <a:rPr lang="en-US" sz="2500" b="1" spc="10" dirty="0">
                <a:latin typeface="Times New Roman" panose="02020603050405020304" pitchFamily="18" charset="0"/>
              </a:rPr>
              <a:t> </a:t>
            </a:r>
            <a:r>
              <a:rPr lang="en-US" sz="2500" b="1" spc="10" dirty="0" err="1">
                <a:latin typeface="Times New Roman" panose="02020603050405020304" pitchFamily="18" charset="0"/>
              </a:rPr>
              <a:t>vetëm</a:t>
            </a:r>
            <a:r>
              <a:rPr lang="en-US" sz="2500" b="1" spc="10" dirty="0">
                <a:latin typeface="Times New Roman" panose="02020603050405020304" pitchFamily="18" charset="0"/>
              </a:rPr>
              <a:t> </a:t>
            </a:r>
            <a:r>
              <a:rPr lang="en-US" sz="2500" b="1" spc="10" dirty="0" err="1">
                <a:latin typeface="Times New Roman" panose="02020603050405020304" pitchFamily="18" charset="0"/>
              </a:rPr>
              <a:t>që</a:t>
            </a:r>
            <a:r>
              <a:rPr lang="en-US" sz="2500" b="1" spc="10" dirty="0">
                <a:latin typeface="Times New Roman" panose="02020603050405020304" pitchFamily="18" charset="0"/>
              </a:rPr>
              <a:t> </a:t>
            </a:r>
            <a:r>
              <a:rPr lang="en-US" sz="2500" b="1" spc="10" dirty="0" err="1">
                <a:latin typeface="Times New Roman" panose="02020603050405020304" pitchFamily="18" charset="0"/>
              </a:rPr>
              <a:t>kërkohët</a:t>
            </a:r>
            <a:r>
              <a:rPr lang="en-US" sz="2500" b="1" spc="10" dirty="0">
                <a:latin typeface="Times New Roman" panose="02020603050405020304" pitchFamily="18" charset="0"/>
              </a:rPr>
              <a:t> </a:t>
            </a:r>
            <a:r>
              <a:rPr lang="en-US" sz="2500" b="1" spc="10" dirty="0" err="1">
                <a:latin typeface="Times New Roman" panose="02020603050405020304" pitchFamily="18" charset="0"/>
              </a:rPr>
              <a:t>për</a:t>
            </a:r>
            <a:r>
              <a:rPr lang="en-US" sz="2500" b="1" spc="10" dirty="0">
                <a:latin typeface="Times New Roman" panose="02020603050405020304" pitchFamily="18" charset="0"/>
              </a:rPr>
              <a:t> </a:t>
            </a:r>
            <a:r>
              <a:rPr lang="en-US" sz="2500" b="1" spc="10" dirty="0" err="1">
                <a:latin typeface="Times New Roman" panose="02020603050405020304" pitchFamily="18" charset="0"/>
              </a:rPr>
              <a:t>aplikimin</a:t>
            </a:r>
            <a:r>
              <a:rPr lang="en-US" sz="2500" b="1" spc="10" dirty="0">
                <a:latin typeface="Times New Roman" panose="02020603050405020304" pitchFamily="18" charset="0"/>
              </a:rPr>
              <a:t> e </a:t>
            </a:r>
            <a:r>
              <a:rPr lang="en-US" sz="2500" b="1" spc="10" dirty="0" err="1">
                <a:latin typeface="Times New Roman" panose="02020603050405020304" pitchFamily="18" charset="0"/>
              </a:rPr>
              <a:t>kësaj</a:t>
            </a:r>
            <a:r>
              <a:rPr lang="en-US" sz="2500" b="1" spc="10" dirty="0">
                <a:latin typeface="Times New Roman" panose="02020603050405020304" pitchFamily="18" charset="0"/>
              </a:rPr>
              <a:t> alternative </a:t>
            </a:r>
            <a:r>
              <a:rPr lang="en-US" sz="2500" b="1" spc="10" dirty="0" err="1">
                <a:latin typeface="Times New Roman" panose="02020603050405020304" pitchFamily="18" charset="0"/>
              </a:rPr>
              <a:t>dënimi</a:t>
            </a:r>
            <a:r>
              <a:rPr lang="en-US" sz="2500" b="1" spc="10" dirty="0">
                <a:latin typeface="Times New Roman" panose="02020603050405020304" pitchFamily="18" charset="0"/>
              </a:rPr>
              <a:t> </a:t>
            </a:r>
            <a:r>
              <a:rPr lang="en-US" sz="2500" b="1" spc="10" dirty="0" err="1">
                <a:latin typeface="Times New Roman" panose="02020603050405020304" pitchFamily="18" charset="0"/>
              </a:rPr>
              <a:t>është</a:t>
            </a:r>
            <a:r>
              <a:rPr lang="en-US" sz="2500" b="1" spc="10" dirty="0">
                <a:latin typeface="Times New Roman" panose="02020603050405020304" pitchFamily="18" charset="0"/>
              </a:rPr>
              <a:t> </a:t>
            </a:r>
            <a:r>
              <a:rPr lang="en-US" sz="2500" b="1" spc="10" dirty="0" err="1">
                <a:latin typeface="Times New Roman" panose="02020603050405020304" pitchFamily="18" charset="0"/>
              </a:rPr>
              <a:t>vuajtja</a:t>
            </a:r>
            <a:r>
              <a:rPr lang="en-US" sz="2500" b="1" spc="10" dirty="0">
                <a:latin typeface="Times New Roman" panose="02020603050405020304" pitchFamily="18" charset="0"/>
              </a:rPr>
              <a:t> e </a:t>
            </a:r>
            <a:r>
              <a:rPr lang="en-US" sz="2500" b="1" spc="10" dirty="0" err="1">
                <a:latin typeface="Times New Roman" panose="02020603050405020304" pitchFamily="18" charset="0"/>
              </a:rPr>
              <a:t>kohës</a:t>
            </a:r>
            <a:r>
              <a:rPr lang="en-US" sz="2500" b="1" spc="10" dirty="0">
                <a:latin typeface="Times New Roman" panose="02020603050405020304" pitchFamily="18" charset="0"/>
              </a:rPr>
              <a:t> </a:t>
            </a:r>
            <a:r>
              <a:rPr lang="en-US" sz="2500" b="1" spc="10" dirty="0" err="1">
                <a:latin typeface="Times New Roman" panose="02020603050405020304" pitchFamily="18" charset="0"/>
              </a:rPr>
              <a:t>minimale</a:t>
            </a:r>
            <a:r>
              <a:rPr lang="en-US" sz="2500" b="1" spc="10" dirty="0">
                <a:latin typeface="Times New Roman" panose="02020603050405020304" pitchFamily="18" charset="0"/>
              </a:rPr>
              <a:t> </a:t>
            </a:r>
            <a:r>
              <a:rPr lang="en-US" sz="2500" b="1" spc="10" dirty="0" err="1">
                <a:latin typeface="Times New Roman" panose="02020603050405020304" pitchFamily="18" charset="0"/>
              </a:rPr>
              <a:t>të</a:t>
            </a:r>
            <a:r>
              <a:rPr lang="en-US" sz="2500" b="1" spc="10" dirty="0">
                <a:latin typeface="Times New Roman" panose="02020603050405020304" pitchFamily="18" charset="0"/>
              </a:rPr>
              <a:t> </a:t>
            </a:r>
            <a:r>
              <a:rPr lang="en-US" sz="2500" b="1" spc="10" dirty="0" err="1">
                <a:latin typeface="Times New Roman" panose="02020603050405020304" pitchFamily="18" charset="0"/>
              </a:rPr>
              <a:t>dënimit</a:t>
            </a:r>
            <a:r>
              <a:rPr lang="en-US" sz="2500" b="1" spc="10" dirty="0">
                <a:latin typeface="Times New Roman" panose="02020603050405020304" pitchFamily="18" charset="0"/>
              </a:rPr>
              <a:t> </a:t>
            </a:r>
            <a:r>
              <a:rPr lang="en-US" sz="2500" b="1" spc="10" dirty="0" err="1">
                <a:latin typeface="Times New Roman" panose="02020603050405020304" pitchFamily="18" charset="0"/>
              </a:rPr>
              <a:t>për</a:t>
            </a:r>
            <a:r>
              <a:rPr lang="en-US" sz="2500" b="1" spc="10" dirty="0">
                <a:latin typeface="Times New Roman" panose="02020603050405020304" pitchFamily="18" charset="0"/>
              </a:rPr>
              <a:t> </a:t>
            </a:r>
            <a:r>
              <a:rPr lang="en-US" sz="2500" b="1" spc="10" dirty="0" err="1">
                <a:latin typeface="Times New Roman" panose="02020603050405020304" pitchFamily="18" charset="0"/>
              </a:rPr>
              <a:t>të</a:t>
            </a:r>
            <a:r>
              <a:rPr lang="en-US" sz="2500" b="1" spc="10" dirty="0">
                <a:latin typeface="Times New Roman" panose="02020603050405020304" pitchFamily="18" charset="0"/>
              </a:rPr>
              <a:t> </a:t>
            </a:r>
            <a:r>
              <a:rPr lang="en-US" sz="2500" b="1" spc="10" dirty="0" err="1">
                <a:latin typeface="Times New Roman" panose="02020603050405020304" pitchFamily="18" charset="0"/>
              </a:rPr>
              <a:t>përcaktuar</a:t>
            </a:r>
            <a:r>
              <a:rPr lang="en-US" sz="2500" b="1" spc="10" dirty="0">
                <a:latin typeface="Times New Roman" panose="02020603050405020304" pitchFamily="18" charset="0"/>
              </a:rPr>
              <a:t>.</a:t>
            </a:r>
            <a:endParaRPr lang="en-US" sz="2500" b="1" dirty="0"/>
          </a:p>
        </p:txBody>
      </p:sp>
    </p:spTree>
    <p:extLst>
      <p:ext uri="{BB962C8B-B14F-4D97-AF65-F5344CB8AC3E}">
        <p14:creationId xmlns:p14="http://schemas.microsoft.com/office/powerpoint/2010/main" val="4029481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A1C75-68FC-47FF-91E8-32AA13F85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36104"/>
            <a:ext cx="12192000" cy="6221896"/>
          </a:xfrm>
        </p:spPr>
        <p:txBody>
          <a:bodyPr/>
          <a:lstStyle/>
          <a:p>
            <a:pPr algn="just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Legjitimiteti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aktiv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paraqitjen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kërkesës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takon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miturit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Procedura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Neni 131 KDPM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rregullon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procedurën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ndiqet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aplikimin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zëvëdënsimit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pjesës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pakryer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dënimit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por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vlerësoj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këtë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t’i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referohemi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neneve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rregullojnë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procedurën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lirimit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kusht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Neni 129/3 KDPM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përcakton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“</a:t>
            </a:r>
            <a:r>
              <a:rPr lang="en-US" dirty="0"/>
              <a:t>3. </a:t>
            </a:r>
            <a:r>
              <a:rPr lang="en-US" dirty="0" err="1"/>
              <a:t>Institucioni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Ekzekutimit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Vendimeve</a:t>
            </a:r>
            <a:r>
              <a:rPr lang="en-US" dirty="0"/>
              <a:t> </a:t>
            </a:r>
            <a:r>
              <a:rPr lang="en-US" dirty="0" err="1"/>
              <a:t>Penale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miturit</a:t>
            </a:r>
            <a:r>
              <a:rPr lang="en-US" dirty="0"/>
              <a:t>, jo </a:t>
            </a:r>
            <a:r>
              <a:rPr lang="en-US" dirty="0" err="1"/>
              <a:t>më</a:t>
            </a:r>
            <a:r>
              <a:rPr lang="en-US" dirty="0"/>
              <a:t> </a:t>
            </a:r>
            <a:r>
              <a:rPr lang="en-US" dirty="0" err="1"/>
              <a:t>vonë</a:t>
            </a:r>
            <a:r>
              <a:rPr lang="en-US" dirty="0"/>
              <a:t> se </a:t>
            </a:r>
            <a:r>
              <a:rPr lang="en-US" dirty="0" err="1"/>
              <a:t>tre</a:t>
            </a:r>
            <a:r>
              <a:rPr lang="en-US" dirty="0"/>
              <a:t> </a:t>
            </a:r>
            <a:r>
              <a:rPr lang="en-US" dirty="0" err="1"/>
              <a:t>muaj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data </a:t>
            </a:r>
            <a:r>
              <a:rPr lang="en-US" dirty="0" err="1"/>
              <a:t>më</a:t>
            </a:r>
            <a:r>
              <a:rPr lang="en-US" dirty="0"/>
              <a:t> e </a:t>
            </a:r>
            <a:r>
              <a:rPr lang="en-US" dirty="0" err="1"/>
              <a:t>afërt</a:t>
            </a:r>
            <a:r>
              <a:rPr lang="en-US" dirty="0"/>
              <a:t> e </a:t>
            </a:r>
            <a:r>
              <a:rPr lang="en-US" dirty="0" err="1"/>
              <a:t>lirimit</a:t>
            </a:r>
            <a:r>
              <a:rPr lang="en-US" dirty="0"/>
              <a:t> me </a:t>
            </a:r>
            <a:r>
              <a:rPr lang="en-US" dirty="0" err="1"/>
              <a:t>kusht</a:t>
            </a:r>
            <a:r>
              <a:rPr lang="en-US" dirty="0"/>
              <a:t>, </a:t>
            </a:r>
            <a:r>
              <a:rPr lang="en-US" dirty="0" err="1"/>
              <a:t>njofton</a:t>
            </a:r>
            <a:r>
              <a:rPr lang="en-US" dirty="0"/>
              <a:t> </a:t>
            </a:r>
            <a:r>
              <a:rPr lang="en-US" dirty="0" err="1"/>
              <a:t>Shërbimin</a:t>
            </a:r>
            <a:r>
              <a:rPr lang="en-US" dirty="0"/>
              <a:t> e </a:t>
            </a:r>
            <a:r>
              <a:rPr lang="en-US" dirty="0" err="1"/>
              <a:t>Provës</a:t>
            </a:r>
            <a:r>
              <a:rPr lang="en-US" dirty="0"/>
              <a:t> </a:t>
            </a:r>
            <a:r>
              <a:rPr lang="en-US" dirty="0" err="1"/>
              <a:t>mbi</a:t>
            </a:r>
            <a:r>
              <a:rPr lang="en-US" dirty="0"/>
              <a:t> </a:t>
            </a:r>
            <a:r>
              <a:rPr lang="en-US" dirty="0" err="1"/>
              <a:t>mundësinë</a:t>
            </a:r>
            <a:r>
              <a:rPr lang="en-US" dirty="0"/>
              <a:t> e </a:t>
            </a:r>
            <a:r>
              <a:rPr lang="en-US" dirty="0" err="1"/>
              <a:t>lirimit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miturit</a:t>
            </a:r>
            <a:r>
              <a:rPr lang="en-US" dirty="0"/>
              <a:t>. </a:t>
            </a:r>
            <a:r>
              <a:rPr lang="en-US" dirty="0" err="1"/>
              <a:t>Shërbimi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Provës</a:t>
            </a:r>
            <a:r>
              <a:rPr lang="en-US" dirty="0"/>
              <a:t> </a:t>
            </a:r>
            <a:r>
              <a:rPr lang="en-US" dirty="0" err="1"/>
              <a:t>analizon</a:t>
            </a:r>
            <a:r>
              <a:rPr lang="en-US" dirty="0"/>
              <a:t> </a:t>
            </a:r>
            <a:r>
              <a:rPr lang="en-US" dirty="0" err="1"/>
              <a:t>sjelljen</a:t>
            </a:r>
            <a:r>
              <a:rPr lang="en-US" dirty="0"/>
              <a:t> e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miturit</a:t>
            </a:r>
            <a:r>
              <a:rPr lang="en-US" dirty="0"/>
              <a:t> </a:t>
            </a:r>
            <a:r>
              <a:rPr lang="en-US" dirty="0" err="1"/>
              <a:t>gjatë</a:t>
            </a:r>
            <a:r>
              <a:rPr lang="en-US" dirty="0"/>
              <a:t> </a:t>
            </a:r>
            <a:r>
              <a:rPr lang="en-US" dirty="0" err="1"/>
              <a:t>kryerjes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dënimit</a:t>
            </a:r>
            <a:r>
              <a:rPr lang="en-US" dirty="0"/>
              <a:t>, </a:t>
            </a:r>
            <a:r>
              <a:rPr lang="en-US" dirty="0" err="1"/>
              <a:t>faktet</a:t>
            </a:r>
            <a:r>
              <a:rPr lang="en-US" dirty="0"/>
              <a:t> e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dhënat</a:t>
            </a:r>
            <a:r>
              <a:rPr lang="en-US" dirty="0"/>
              <a:t> </a:t>
            </a:r>
            <a:r>
              <a:rPr lang="en-US" dirty="0" err="1"/>
              <a:t>kriminale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veprimeve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kryera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kaluarën</a:t>
            </a:r>
            <a:r>
              <a:rPr lang="en-US" dirty="0"/>
              <a:t>, </a:t>
            </a:r>
            <a:r>
              <a:rPr lang="en-US" dirty="0" err="1"/>
              <a:t>personalitetin</a:t>
            </a:r>
            <a:r>
              <a:rPr lang="en-US" dirty="0"/>
              <a:t> e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miturit</a:t>
            </a:r>
            <a:r>
              <a:rPr lang="en-US" dirty="0"/>
              <a:t>, </a:t>
            </a:r>
            <a:r>
              <a:rPr lang="en-US" dirty="0" err="1"/>
              <a:t>kushtet</a:t>
            </a:r>
            <a:r>
              <a:rPr lang="en-US" dirty="0"/>
              <a:t> </a:t>
            </a:r>
            <a:r>
              <a:rPr lang="en-US" dirty="0" err="1"/>
              <a:t>familjare</a:t>
            </a:r>
            <a:r>
              <a:rPr lang="en-US" dirty="0"/>
              <a:t>, </a:t>
            </a:r>
            <a:r>
              <a:rPr lang="en-US" dirty="0" err="1"/>
              <a:t>natyrën</a:t>
            </a:r>
            <a:r>
              <a:rPr lang="en-US" dirty="0"/>
              <a:t> e </a:t>
            </a:r>
            <a:r>
              <a:rPr lang="en-US" dirty="0" err="1"/>
              <a:t>krimit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kryer</a:t>
            </a:r>
            <a:r>
              <a:rPr lang="en-US" dirty="0"/>
              <a:t> </a:t>
            </a:r>
            <a:r>
              <a:rPr lang="en-US" dirty="0" err="1"/>
              <a:t>prej</a:t>
            </a:r>
            <a:r>
              <a:rPr lang="en-US" dirty="0"/>
              <a:t> </a:t>
            </a:r>
            <a:r>
              <a:rPr lang="en-US" dirty="0" err="1"/>
              <a:t>tij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rrethana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tjera</a:t>
            </a:r>
            <a:r>
              <a:rPr lang="en-US" dirty="0"/>
              <a:t>,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cilat</a:t>
            </a:r>
            <a:r>
              <a:rPr lang="en-US" dirty="0"/>
              <a:t> </a:t>
            </a:r>
            <a:r>
              <a:rPr lang="en-US" dirty="0" err="1"/>
              <a:t>mund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ndikojnë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dhënien</a:t>
            </a:r>
            <a:r>
              <a:rPr lang="en-US" dirty="0"/>
              <a:t> e </a:t>
            </a:r>
            <a:r>
              <a:rPr lang="en-US" dirty="0" err="1"/>
              <a:t>vendimit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lirimin</a:t>
            </a:r>
            <a:r>
              <a:rPr lang="en-US" dirty="0"/>
              <a:t> e </a:t>
            </a:r>
            <a:r>
              <a:rPr lang="en-US" dirty="0" err="1"/>
              <a:t>parakohshëm</a:t>
            </a:r>
            <a:r>
              <a:rPr lang="en-US" dirty="0"/>
              <a:t>.”</a:t>
            </a:r>
          </a:p>
          <a:p>
            <a:pPr algn="just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Roli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IEVP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Shërbimit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Provës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???? </a:t>
            </a:r>
          </a:p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iniciativë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përgatisin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raportet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vlerësimit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muaj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kanë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drejtë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iniciojnë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zëvëndësimin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pjesës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pakryer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dënimit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Neni 47/4/ç, A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përgatitet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raporti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vlerësimit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individual ???</a:t>
            </a:r>
          </a:p>
          <a:p>
            <a:pPr algn="just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Bashkëveprimi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IEVP, SHP, NJMF.</a:t>
            </a:r>
          </a:p>
          <a:p>
            <a:pPr algn="just"/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806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96C52-7111-4413-8917-FD89CCD4C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8442"/>
            <a:ext cx="11971421" cy="600375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131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KDPM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dënimi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burgim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zëvëndësohet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punë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interes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publik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(101 KDPM)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Kufizim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lirisë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98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KDPM).</a:t>
            </a:r>
          </a:p>
          <a:p>
            <a:pPr algn="just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Konvertimi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????</a:t>
            </a:r>
          </a:p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Neni 101/2 KDPM “</a:t>
            </a:r>
            <a:r>
              <a:rPr lang="en-US" dirty="0"/>
              <a:t>2. </a:t>
            </a:r>
            <a:r>
              <a:rPr lang="en-US" dirty="0" err="1"/>
              <a:t>Nëse</a:t>
            </a:r>
            <a:r>
              <a:rPr lang="en-US" dirty="0"/>
              <a:t> </a:t>
            </a:r>
            <a:r>
              <a:rPr lang="en-US" dirty="0" err="1"/>
              <a:t>burgimi</a:t>
            </a:r>
            <a:r>
              <a:rPr lang="en-US" dirty="0"/>
              <a:t> </a:t>
            </a:r>
            <a:r>
              <a:rPr lang="en-US" dirty="0" err="1"/>
              <a:t>është</a:t>
            </a:r>
            <a:r>
              <a:rPr lang="en-US" dirty="0"/>
              <a:t> </a:t>
            </a:r>
            <a:r>
              <a:rPr lang="en-US" dirty="0" err="1"/>
              <a:t>zëvendësuar</a:t>
            </a:r>
            <a:r>
              <a:rPr lang="en-US" dirty="0"/>
              <a:t> me </a:t>
            </a:r>
            <a:r>
              <a:rPr lang="en-US" dirty="0" err="1"/>
              <a:t>punë</a:t>
            </a:r>
            <a:r>
              <a:rPr lang="en-US" dirty="0"/>
              <a:t> me </a:t>
            </a:r>
            <a:r>
              <a:rPr lang="en-US" dirty="0" err="1"/>
              <a:t>interes</a:t>
            </a:r>
            <a:r>
              <a:rPr lang="en-US" dirty="0"/>
              <a:t> </a:t>
            </a:r>
            <a:r>
              <a:rPr lang="en-US" dirty="0" err="1"/>
              <a:t>publik</a:t>
            </a:r>
            <a:r>
              <a:rPr lang="en-US" dirty="0"/>
              <a:t>, </a:t>
            </a:r>
            <a:r>
              <a:rPr lang="en-US" dirty="0" err="1"/>
              <a:t>puna</a:t>
            </a:r>
            <a:r>
              <a:rPr lang="en-US" dirty="0"/>
              <a:t> me </a:t>
            </a:r>
            <a:r>
              <a:rPr lang="en-US" dirty="0" err="1"/>
              <a:t>interes</a:t>
            </a:r>
            <a:r>
              <a:rPr lang="en-US" dirty="0"/>
              <a:t> </a:t>
            </a:r>
            <a:r>
              <a:rPr lang="en-US" dirty="0" err="1"/>
              <a:t>publik</a:t>
            </a:r>
            <a:r>
              <a:rPr lang="en-US" dirty="0"/>
              <a:t> </a:t>
            </a:r>
            <a:r>
              <a:rPr lang="en-US" dirty="0" err="1"/>
              <a:t>mund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jetë</a:t>
            </a:r>
            <a:r>
              <a:rPr lang="en-US" dirty="0"/>
              <a:t> </a:t>
            </a:r>
            <a:r>
              <a:rPr lang="en-US" dirty="0" err="1"/>
              <a:t>më</a:t>
            </a:r>
            <a:r>
              <a:rPr lang="en-US" dirty="0"/>
              <a:t> e </a:t>
            </a:r>
            <a:r>
              <a:rPr lang="en-US" dirty="0" err="1"/>
              <a:t>gjatë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kohë</a:t>
            </a:r>
            <a:r>
              <a:rPr lang="en-US" dirty="0"/>
              <a:t>.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këtë</a:t>
            </a:r>
            <a:r>
              <a:rPr lang="en-US" dirty="0"/>
              <a:t> </a:t>
            </a:r>
            <a:r>
              <a:rPr lang="en-US" dirty="0" err="1"/>
              <a:t>rast</a:t>
            </a:r>
            <a:r>
              <a:rPr lang="en-US" dirty="0"/>
              <a:t> </a:t>
            </a:r>
            <a:r>
              <a:rPr lang="en-US" dirty="0" err="1"/>
              <a:t>bëhet</a:t>
            </a:r>
            <a:r>
              <a:rPr lang="en-US" dirty="0"/>
              <a:t> </a:t>
            </a:r>
            <a:r>
              <a:rPr lang="en-US" dirty="0" err="1"/>
              <a:t>konvertimi</a:t>
            </a:r>
            <a:r>
              <a:rPr lang="en-US" dirty="0"/>
              <a:t>, </a:t>
            </a:r>
            <a:r>
              <a:rPr lang="en-US" dirty="0" err="1"/>
              <a:t>sipas</a:t>
            </a:r>
            <a:r>
              <a:rPr lang="en-US" dirty="0"/>
              <a:t> </a:t>
            </a:r>
            <a:r>
              <a:rPr lang="en-US" dirty="0" err="1"/>
              <a:t>nenit</a:t>
            </a:r>
            <a:r>
              <a:rPr lang="en-US" dirty="0"/>
              <a:t> 109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këtij</a:t>
            </a:r>
            <a:r>
              <a:rPr lang="en-US" dirty="0"/>
              <a:t> Kodi”.</a:t>
            </a:r>
          </a:p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Neni 98/4 KDPM “</a:t>
            </a:r>
            <a:r>
              <a:rPr lang="en-US" dirty="0"/>
              <a:t>4. </a:t>
            </a:r>
            <a:r>
              <a:rPr lang="en-US" dirty="0" err="1"/>
              <a:t>Kufizimi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lirisë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miturin</a:t>
            </a:r>
            <a:r>
              <a:rPr lang="en-US" dirty="0"/>
              <a:t> </a:t>
            </a:r>
            <a:r>
              <a:rPr lang="en-US" dirty="0" err="1"/>
              <a:t>nuk</a:t>
            </a:r>
            <a:r>
              <a:rPr lang="en-US" dirty="0"/>
              <a:t> </a:t>
            </a:r>
            <a:r>
              <a:rPr lang="en-US" dirty="0" err="1"/>
              <a:t>mund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jetë</a:t>
            </a:r>
            <a:r>
              <a:rPr lang="en-US" dirty="0"/>
              <a:t> </a:t>
            </a:r>
            <a:r>
              <a:rPr lang="en-US" dirty="0" err="1"/>
              <a:t>më</a:t>
            </a:r>
            <a:r>
              <a:rPr lang="en-US" dirty="0"/>
              <a:t> </a:t>
            </a:r>
            <a:r>
              <a:rPr lang="en-US" dirty="0" err="1"/>
              <a:t>shumë</a:t>
            </a:r>
            <a:r>
              <a:rPr lang="en-US" dirty="0"/>
              <a:t> se </a:t>
            </a:r>
            <a:r>
              <a:rPr lang="en-US" dirty="0" err="1"/>
              <a:t>tre</a:t>
            </a:r>
            <a:r>
              <a:rPr lang="en-US" dirty="0"/>
              <a:t> </a:t>
            </a:r>
            <a:r>
              <a:rPr lang="en-US" dirty="0" err="1"/>
              <a:t>vjet</a:t>
            </a:r>
            <a:r>
              <a:rPr lang="en-US" dirty="0"/>
              <a:t>.”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Neni 109 KDPM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përcakton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: “</a:t>
            </a:r>
            <a:r>
              <a:rPr lang="en-US" dirty="0" err="1"/>
              <a:t>Gjykata</a:t>
            </a:r>
            <a:r>
              <a:rPr lang="en-US" dirty="0"/>
              <a:t>,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rastet</a:t>
            </a:r>
            <a:r>
              <a:rPr lang="en-US" dirty="0"/>
              <a:t> </a:t>
            </a:r>
            <a:r>
              <a:rPr lang="en-US" dirty="0" err="1"/>
              <a:t>kur</a:t>
            </a:r>
            <a:r>
              <a:rPr lang="en-US" dirty="0"/>
              <a:t> </a:t>
            </a:r>
            <a:r>
              <a:rPr lang="en-US" dirty="0" err="1"/>
              <a:t>ndryshon</a:t>
            </a:r>
            <a:r>
              <a:rPr lang="en-US" dirty="0"/>
              <a:t> </a:t>
            </a:r>
            <a:r>
              <a:rPr lang="en-US" dirty="0" err="1"/>
              <a:t>vendimin</a:t>
            </a:r>
            <a:r>
              <a:rPr lang="en-US" dirty="0"/>
              <a:t> e </a:t>
            </a:r>
            <a:r>
              <a:rPr lang="en-US" dirty="0" err="1"/>
              <a:t>dënimit</a:t>
            </a:r>
            <a:r>
              <a:rPr lang="en-US" dirty="0"/>
              <a:t>, </a:t>
            </a:r>
            <a:r>
              <a:rPr lang="en-US" dirty="0" err="1"/>
              <a:t>llogaritja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efekt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konvertimit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dënimit</a:t>
            </a:r>
            <a:r>
              <a:rPr lang="en-US" dirty="0"/>
              <a:t> </a:t>
            </a:r>
            <a:r>
              <a:rPr lang="en-US" dirty="0" err="1"/>
              <a:t>konsideron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barabarta</a:t>
            </a:r>
            <a:r>
              <a:rPr lang="en-US" dirty="0"/>
              <a:t> me </a:t>
            </a:r>
            <a:r>
              <a:rPr lang="en-US" dirty="0" err="1"/>
              <a:t>njëra</a:t>
            </a:r>
            <a:r>
              <a:rPr lang="en-US" dirty="0"/>
              <a:t> </a:t>
            </a:r>
            <a:r>
              <a:rPr lang="en-US" dirty="0" err="1"/>
              <a:t>tjetrën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më</a:t>
            </a:r>
            <a:r>
              <a:rPr lang="en-US" dirty="0"/>
              <a:t> </a:t>
            </a:r>
            <a:r>
              <a:rPr lang="en-US" dirty="0" err="1"/>
              <a:t>poshtë</a:t>
            </a:r>
            <a:r>
              <a:rPr lang="en-US" dirty="0"/>
              <a:t>: </a:t>
            </a:r>
          </a:p>
          <a:p>
            <a:pPr algn="just"/>
            <a:r>
              <a:rPr lang="en-US" dirty="0"/>
              <a:t>a) </a:t>
            </a:r>
            <a:r>
              <a:rPr lang="en-US" dirty="0" err="1"/>
              <a:t>dhjetë</a:t>
            </a:r>
            <a:r>
              <a:rPr lang="en-US" dirty="0"/>
              <a:t> </a:t>
            </a:r>
            <a:r>
              <a:rPr lang="en-US" dirty="0" err="1"/>
              <a:t>orë</a:t>
            </a:r>
            <a:r>
              <a:rPr lang="en-US" dirty="0"/>
              <a:t> </a:t>
            </a:r>
            <a:r>
              <a:rPr lang="en-US" dirty="0" err="1"/>
              <a:t>punë</a:t>
            </a:r>
            <a:r>
              <a:rPr lang="en-US" dirty="0"/>
              <a:t> me </a:t>
            </a:r>
            <a:r>
              <a:rPr lang="en-US" dirty="0" err="1"/>
              <a:t>interes</a:t>
            </a:r>
            <a:r>
              <a:rPr lang="en-US" dirty="0"/>
              <a:t> </a:t>
            </a:r>
            <a:r>
              <a:rPr lang="en-US" dirty="0" err="1"/>
              <a:t>publik</a:t>
            </a:r>
            <a:r>
              <a:rPr lang="en-US" dirty="0"/>
              <a:t>, me </a:t>
            </a:r>
          </a:p>
          <a:p>
            <a:pPr algn="just"/>
            <a:r>
              <a:rPr lang="en-US" dirty="0"/>
              <a:t>b) </a:t>
            </a:r>
            <a:r>
              <a:rPr lang="en-US" dirty="0" err="1"/>
              <a:t>pesë</a:t>
            </a:r>
            <a:r>
              <a:rPr lang="en-US" dirty="0"/>
              <a:t> </a:t>
            </a:r>
            <a:r>
              <a:rPr lang="en-US" dirty="0" err="1"/>
              <a:t>mijë</a:t>
            </a:r>
            <a:r>
              <a:rPr lang="en-US" dirty="0"/>
              <a:t> </a:t>
            </a:r>
            <a:r>
              <a:rPr lang="en-US" dirty="0" err="1"/>
              <a:t>lekë</a:t>
            </a:r>
            <a:r>
              <a:rPr lang="en-US" dirty="0"/>
              <a:t> </a:t>
            </a:r>
            <a:r>
              <a:rPr lang="en-US" dirty="0" err="1"/>
              <a:t>gjobë</a:t>
            </a:r>
            <a:r>
              <a:rPr lang="en-US" dirty="0"/>
              <a:t>, me </a:t>
            </a:r>
          </a:p>
          <a:p>
            <a:pPr algn="just"/>
            <a:r>
              <a:rPr lang="en-US" dirty="0"/>
              <a:t>c) </a:t>
            </a:r>
            <a:r>
              <a:rPr lang="en-US" dirty="0" err="1"/>
              <a:t>tre</a:t>
            </a:r>
            <a:r>
              <a:rPr lang="en-US" dirty="0"/>
              <a:t> </a:t>
            </a:r>
            <a:r>
              <a:rPr lang="en-US" dirty="0" err="1"/>
              <a:t>ditë</a:t>
            </a:r>
            <a:r>
              <a:rPr lang="en-US" dirty="0"/>
              <a:t> </a:t>
            </a:r>
            <a:r>
              <a:rPr lang="en-US" dirty="0" err="1"/>
              <a:t>qëndrimi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shtëpi</a:t>
            </a:r>
            <a:r>
              <a:rPr lang="en-US" dirty="0"/>
              <a:t>, me </a:t>
            </a:r>
          </a:p>
          <a:p>
            <a:pPr algn="just"/>
            <a:r>
              <a:rPr lang="en-US" dirty="0"/>
              <a:t>ç) </a:t>
            </a:r>
            <a:r>
              <a:rPr lang="en-US" dirty="0" err="1"/>
              <a:t>dy</a:t>
            </a:r>
            <a:r>
              <a:rPr lang="en-US" dirty="0"/>
              <a:t> </a:t>
            </a:r>
            <a:r>
              <a:rPr lang="en-US" dirty="0" err="1"/>
              <a:t>ditë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kufizimit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lirisë</a:t>
            </a:r>
            <a:r>
              <a:rPr lang="en-US" dirty="0"/>
              <a:t>, me </a:t>
            </a:r>
          </a:p>
          <a:p>
            <a:pPr algn="just"/>
            <a:r>
              <a:rPr lang="en-US" dirty="0"/>
              <a:t>d)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ditë</a:t>
            </a:r>
            <a:r>
              <a:rPr lang="en-US" dirty="0"/>
              <a:t> </a:t>
            </a:r>
            <a:r>
              <a:rPr lang="en-US" dirty="0" err="1"/>
              <a:t>burgim</a:t>
            </a:r>
            <a:r>
              <a:rPr lang="en-US" dirty="0"/>
              <a:t>.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 algn="just"/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525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1E4D61-807E-4A8E-AC57-9EB6A89982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0"/>
            <a:ext cx="12192001" cy="6858000"/>
          </a:xfrm>
        </p:spPr>
        <p:txBody>
          <a:bodyPr/>
          <a:lstStyle/>
          <a:p>
            <a:r>
              <a:rPr lang="en-US" dirty="0" err="1"/>
              <a:t>Revokimi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vendimit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zëvëndësimin</a:t>
            </a:r>
            <a:r>
              <a:rPr lang="en-US" dirty="0"/>
              <a:t> e </a:t>
            </a:r>
            <a:r>
              <a:rPr lang="en-US" dirty="0" err="1"/>
              <a:t>pjesës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pakyer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dënimit</a:t>
            </a:r>
            <a:r>
              <a:rPr lang="en-US" dirty="0"/>
              <a:t>?</a:t>
            </a:r>
          </a:p>
          <a:p>
            <a:r>
              <a:rPr lang="en-US" dirty="0" err="1"/>
              <a:t>Rregullat</a:t>
            </a:r>
            <a:r>
              <a:rPr lang="en-US" dirty="0"/>
              <a:t> e </a:t>
            </a:r>
            <a:r>
              <a:rPr lang="en-US" dirty="0" err="1"/>
              <a:t>përcaktuara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neni</a:t>
            </a:r>
            <a:r>
              <a:rPr lang="en-US" dirty="0"/>
              <a:t> 130 KDPM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revokimin</a:t>
            </a:r>
            <a:r>
              <a:rPr lang="en-US" dirty="0"/>
              <a:t> e </a:t>
            </a:r>
            <a:r>
              <a:rPr lang="en-US" dirty="0" err="1"/>
              <a:t>vendimit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lirimit</a:t>
            </a:r>
            <a:r>
              <a:rPr lang="en-US" dirty="0"/>
              <a:t> me </a:t>
            </a:r>
            <a:r>
              <a:rPr lang="en-US" dirty="0" err="1"/>
              <a:t>kusht</a:t>
            </a:r>
            <a:r>
              <a:rPr lang="en-US" dirty="0"/>
              <a:t>, </a:t>
            </a:r>
            <a:r>
              <a:rPr lang="en-US" dirty="0" err="1"/>
              <a:t>vlejnë</a:t>
            </a:r>
            <a:r>
              <a:rPr lang="en-US" dirty="0"/>
              <a:t> </a:t>
            </a:r>
            <a:r>
              <a:rPr lang="en-US" dirty="0" err="1"/>
              <a:t>edhe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revokimin</a:t>
            </a:r>
            <a:r>
              <a:rPr lang="en-US" dirty="0"/>
              <a:t> e </a:t>
            </a:r>
            <a:r>
              <a:rPr lang="en-US" dirty="0" err="1"/>
              <a:t>vendimit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zëvëndësimin</a:t>
            </a:r>
            <a:r>
              <a:rPr lang="en-US" dirty="0"/>
              <a:t> e </a:t>
            </a:r>
            <a:r>
              <a:rPr lang="en-US" dirty="0" err="1"/>
              <a:t>pjesës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pakyer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dënimit</a:t>
            </a:r>
            <a:r>
              <a:rPr lang="en-US" dirty="0"/>
              <a:t>.</a:t>
            </a:r>
          </a:p>
          <a:p>
            <a:r>
              <a:rPr lang="en-US" dirty="0"/>
              <a:t>Neni 130/4</a:t>
            </a:r>
          </a:p>
          <a:p>
            <a:r>
              <a:rPr lang="en-US" i="1" dirty="0"/>
              <a:t>“4. </a:t>
            </a:r>
            <a:r>
              <a:rPr lang="en-US" b="1" i="1" dirty="0" err="1"/>
              <a:t>Nëse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mituri</a:t>
            </a:r>
            <a:r>
              <a:rPr lang="en-US" b="1" i="1" dirty="0"/>
              <a:t> </a:t>
            </a:r>
            <a:r>
              <a:rPr lang="en-US" b="1" i="1" dirty="0" err="1"/>
              <a:t>shkel</a:t>
            </a:r>
            <a:r>
              <a:rPr lang="en-US" b="1" i="1" dirty="0"/>
              <a:t> </a:t>
            </a:r>
            <a:r>
              <a:rPr lang="en-US" b="1" i="1" dirty="0" err="1"/>
              <a:t>kushtet</a:t>
            </a:r>
            <a:r>
              <a:rPr lang="en-US" b="1" i="1" dirty="0"/>
              <a:t> e </a:t>
            </a:r>
            <a:r>
              <a:rPr lang="en-US" b="1" i="1" dirty="0" err="1"/>
              <a:t>vendosura</a:t>
            </a:r>
            <a:r>
              <a:rPr lang="en-US" b="1" i="1" dirty="0"/>
              <a:t> </a:t>
            </a:r>
            <a:r>
              <a:rPr lang="en-US" b="1" i="1" dirty="0" err="1"/>
              <a:t>në</a:t>
            </a:r>
            <a:r>
              <a:rPr lang="en-US" b="1" i="1" dirty="0"/>
              <a:t> </a:t>
            </a:r>
            <a:r>
              <a:rPr lang="en-US" b="1" i="1" dirty="0" err="1"/>
              <a:t>vendimin</a:t>
            </a:r>
            <a:r>
              <a:rPr lang="en-US" b="1" i="1" dirty="0"/>
              <a:t> e </a:t>
            </a:r>
            <a:r>
              <a:rPr lang="en-US" b="1" i="1" dirty="0" err="1"/>
              <a:t>lirimit</a:t>
            </a:r>
            <a:r>
              <a:rPr lang="en-US" b="1" i="1" dirty="0"/>
              <a:t>, </a:t>
            </a:r>
            <a:r>
              <a:rPr lang="en-US" b="1" i="1" dirty="0" err="1"/>
              <a:t>gjykata</a:t>
            </a:r>
            <a:r>
              <a:rPr lang="en-US" b="1" i="1" dirty="0"/>
              <a:t> ka </a:t>
            </a:r>
            <a:r>
              <a:rPr lang="en-US" b="1" i="1" dirty="0" err="1"/>
              <a:t>të</a:t>
            </a:r>
            <a:r>
              <a:rPr lang="en-US" b="1" i="1" dirty="0"/>
              <a:t> </a:t>
            </a:r>
            <a:r>
              <a:rPr lang="en-US" b="1" i="1" dirty="0" err="1"/>
              <a:t>drejtë</a:t>
            </a:r>
            <a:r>
              <a:rPr lang="en-US" b="1" i="1" dirty="0"/>
              <a:t> </a:t>
            </a:r>
            <a:r>
              <a:rPr lang="en-US" b="1" i="1" dirty="0" err="1"/>
              <a:t>të</a:t>
            </a:r>
            <a:r>
              <a:rPr lang="en-US" b="1" i="1" dirty="0"/>
              <a:t> </a:t>
            </a:r>
            <a:r>
              <a:rPr lang="en-US" b="1" i="1" dirty="0" err="1"/>
              <a:t>revokojë</a:t>
            </a:r>
            <a:r>
              <a:rPr lang="en-US" b="1" i="1" dirty="0"/>
              <a:t> </a:t>
            </a:r>
            <a:r>
              <a:rPr lang="en-US" b="1" i="1" dirty="0" err="1"/>
              <a:t>vendimin</a:t>
            </a:r>
            <a:r>
              <a:rPr lang="en-US" b="1" i="1" dirty="0"/>
              <a:t> e </a:t>
            </a:r>
            <a:r>
              <a:rPr lang="en-US" b="1" i="1" dirty="0" err="1"/>
              <a:t>lirimit</a:t>
            </a:r>
            <a:r>
              <a:rPr lang="en-US" b="1" i="1" dirty="0"/>
              <a:t>. </a:t>
            </a:r>
          </a:p>
          <a:p>
            <a:r>
              <a:rPr lang="en-US" b="1" i="1" dirty="0"/>
              <a:t>5. </a:t>
            </a:r>
            <a:r>
              <a:rPr lang="en-US" b="1" i="1" dirty="0" err="1"/>
              <a:t>Vendimi</a:t>
            </a:r>
            <a:r>
              <a:rPr lang="en-US" b="1" i="1" dirty="0"/>
              <a:t> </a:t>
            </a:r>
            <a:r>
              <a:rPr lang="en-US" b="1" i="1" dirty="0" err="1"/>
              <a:t>për</a:t>
            </a:r>
            <a:r>
              <a:rPr lang="en-US" b="1" i="1" dirty="0"/>
              <a:t> </a:t>
            </a:r>
            <a:r>
              <a:rPr lang="en-US" b="1" i="1" dirty="0" err="1"/>
              <a:t>rikthimin</a:t>
            </a:r>
            <a:r>
              <a:rPr lang="en-US" b="1" i="1" dirty="0"/>
              <a:t> e </a:t>
            </a:r>
            <a:r>
              <a:rPr lang="en-US" b="1" i="1" dirty="0" err="1"/>
              <a:t>të</a:t>
            </a:r>
            <a:r>
              <a:rPr lang="en-US" b="1" i="1" dirty="0"/>
              <a:t> </a:t>
            </a:r>
            <a:r>
              <a:rPr lang="en-US" b="1" i="1" dirty="0" err="1"/>
              <a:t>miturit</a:t>
            </a:r>
            <a:r>
              <a:rPr lang="en-US" b="1" i="1" dirty="0"/>
              <a:t> </a:t>
            </a:r>
            <a:r>
              <a:rPr lang="en-US" b="1" i="1" dirty="0" err="1"/>
              <a:t>në</a:t>
            </a:r>
            <a:r>
              <a:rPr lang="en-US" b="1" i="1" dirty="0"/>
              <a:t> </a:t>
            </a:r>
            <a:r>
              <a:rPr lang="en-US" b="1" i="1" dirty="0" err="1"/>
              <a:t>vendin</a:t>
            </a:r>
            <a:r>
              <a:rPr lang="en-US" b="1" i="1" dirty="0"/>
              <a:t> e </a:t>
            </a:r>
            <a:r>
              <a:rPr lang="en-US" b="1" i="1" dirty="0" err="1"/>
              <a:t>dënimit</a:t>
            </a:r>
            <a:r>
              <a:rPr lang="en-US" b="1" i="1" dirty="0"/>
              <a:t> </a:t>
            </a:r>
            <a:r>
              <a:rPr lang="en-US" b="1" i="1" dirty="0" err="1"/>
              <a:t>mund</a:t>
            </a:r>
            <a:r>
              <a:rPr lang="en-US" b="1" i="1" dirty="0"/>
              <a:t> </a:t>
            </a:r>
            <a:r>
              <a:rPr lang="en-US" b="1" i="1" dirty="0" err="1"/>
              <a:t>të</a:t>
            </a:r>
            <a:r>
              <a:rPr lang="en-US" b="1" i="1" dirty="0"/>
              <a:t> </a:t>
            </a:r>
            <a:r>
              <a:rPr lang="en-US" b="1" i="1" dirty="0" err="1"/>
              <a:t>jepet</a:t>
            </a:r>
            <a:r>
              <a:rPr lang="en-US" b="1" i="1" dirty="0"/>
              <a:t> </a:t>
            </a:r>
            <a:r>
              <a:rPr lang="en-US" b="1" i="1" dirty="0" err="1"/>
              <a:t>edhe</a:t>
            </a:r>
            <a:r>
              <a:rPr lang="en-US" b="1" i="1" dirty="0"/>
              <a:t> </a:t>
            </a:r>
            <a:r>
              <a:rPr lang="en-US" b="1" i="1" dirty="0" err="1"/>
              <a:t>në</a:t>
            </a:r>
            <a:r>
              <a:rPr lang="en-US" b="1" i="1" dirty="0"/>
              <a:t> </a:t>
            </a:r>
            <a:r>
              <a:rPr lang="en-US" b="1" i="1" dirty="0" err="1"/>
              <a:t>rastin</a:t>
            </a:r>
            <a:r>
              <a:rPr lang="en-US" b="1" i="1" dirty="0"/>
              <a:t> </a:t>
            </a:r>
            <a:r>
              <a:rPr lang="en-US" b="1" i="1" dirty="0" err="1"/>
              <a:t>kur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mituri</a:t>
            </a:r>
            <a:r>
              <a:rPr lang="en-US" b="1" i="1" dirty="0"/>
              <a:t> </a:t>
            </a:r>
            <a:r>
              <a:rPr lang="en-US" b="1" i="1" dirty="0" err="1"/>
              <a:t>përbën</a:t>
            </a:r>
            <a:r>
              <a:rPr lang="en-US" b="1" i="1" dirty="0"/>
              <a:t> </a:t>
            </a:r>
            <a:r>
              <a:rPr lang="en-US" b="1" i="1" dirty="0" err="1"/>
              <a:t>rrezik</a:t>
            </a:r>
            <a:r>
              <a:rPr lang="en-US" b="1" i="1" dirty="0"/>
              <a:t> </a:t>
            </a:r>
            <a:r>
              <a:rPr lang="en-US" b="1" i="1" dirty="0" err="1"/>
              <a:t>për</a:t>
            </a:r>
            <a:r>
              <a:rPr lang="en-US" b="1" i="1" dirty="0"/>
              <a:t> </a:t>
            </a:r>
            <a:r>
              <a:rPr lang="en-US" b="1" i="1" dirty="0" err="1"/>
              <a:t>veten</a:t>
            </a:r>
            <a:r>
              <a:rPr lang="en-US" b="1" i="1" dirty="0"/>
              <a:t> </a:t>
            </a:r>
            <a:r>
              <a:rPr lang="en-US" b="1" i="1" dirty="0" err="1"/>
              <a:t>ose</a:t>
            </a:r>
            <a:r>
              <a:rPr lang="en-US" b="1" i="1" dirty="0"/>
              <a:t> </a:t>
            </a:r>
            <a:r>
              <a:rPr lang="en-US" b="1" i="1" dirty="0" err="1"/>
              <a:t>për</a:t>
            </a:r>
            <a:r>
              <a:rPr lang="en-US" b="1" i="1" dirty="0"/>
              <a:t> </a:t>
            </a:r>
            <a:r>
              <a:rPr lang="en-US" b="1" i="1" dirty="0" err="1"/>
              <a:t>të</a:t>
            </a:r>
            <a:r>
              <a:rPr lang="en-US" b="1" i="1" dirty="0"/>
              <a:t> </a:t>
            </a:r>
            <a:r>
              <a:rPr lang="en-US" b="1" i="1" dirty="0" err="1"/>
              <a:t>tjerët</a:t>
            </a:r>
            <a:r>
              <a:rPr lang="en-US" b="1" i="1" dirty="0"/>
              <a:t>, </a:t>
            </a:r>
            <a:r>
              <a:rPr lang="en-US" b="1" i="1" dirty="0" err="1"/>
              <a:t>të</a:t>
            </a:r>
            <a:r>
              <a:rPr lang="en-US" b="1" i="1" dirty="0"/>
              <a:t> </a:t>
            </a:r>
            <a:r>
              <a:rPr lang="en-US" b="1" i="1" dirty="0" err="1"/>
              <a:t>tillë</a:t>
            </a:r>
            <a:r>
              <a:rPr lang="en-US" b="1" i="1" dirty="0"/>
              <a:t> </a:t>
            </a:r>
            <a:r>
              <a:rPr lang="en-US" b="1" i="1" dirty="0" err="1"/>
              <a:t>që</a:t>
            </a:r>
            <a:r>
              <a:rPr lang="en-US" b="1" i="1" dirty="0"/>
              <a:t> </a:t>
            </a:r>
            <a:r>
              <a:rPr lang="en-US" b="1" i="1" dirty="0" err="1"/>
              <a:t>nuk</a:t>
            </a:r>
            <a:r>
              <a:rPr lang="en-US" b="1" i="1" dirty="0"/>
              <a:t> </a:t>
            </a:r>
            <a:r>
              <a:rPr lang="en-US" b="1" i="1" dirty="0" err="1"/>
              <a:t>mund</a:t>
            </a:r>
            <a:r>
              <a:rPr lang="en-US" b="1" i="1" dirty="0"/>
              <a:t> </a:t>
            </a:r>
            <a:r>
              <a:rPr lang="en-US" b="1" i="1" dirty="0" err="1"/>
              <a:t>të</a:t>
            </a:r>
            <a:r>
              <a:rPr lang="en-US" b="1" i="1" dirty="0"/>
              <a:t> </a:t>
            </a:r>
            <a:r>
              <a:rPr lang="en-US" b="1" i="1" dirty="0" err="1"/>
              <a:t>shmanget</a:t>
            </a:r>
            <a:r>
              <a:rPr lang="en-US" b="1" i="1" dirty="0"/>
              <a:t> </a:t>
            </a:r>
            <a:r>
              <a:rPr lang="en-US" b="1" i="1" dirty="0" err="1"/>
              <a:t>në</a:t>
            </a:r>
            <a:r>
              <a:rPr lang="en-US" b="1" i="1" dirty="0"/>
              <a:t> </a:t>
            </a:r>
            <a:r>
              <a:rPr lang="en-US" b="1" i="1" dirty="0" err="1"/>
              <a:t>komunitet</a:t>
            </a:r>
            <a:r>
              <a:rPr lang="en-US" b="1" i="1" dirty="0"/>
              <a:t> </a:t>
            </a:r>
            <a:r>
              <a:rPr lang="en-US" b="1" i="1" dirty="0" err="1"/>
              <a:t>ose</a:t>
            </a:r>
            <a:r>
              <a:rPr lang="en-US" b="1" i="1" dirty="0"/>
              <a:t> </a:t>
            </a:r>
            <a:r>
              <a:rPr lang="en-US" b="1" i="1" dirty="0" err="1"/>
              <a:t>kur</a:t>
            </a:r>
            <a:r>
              <a:rPr lang="en-US" b="1" i="1" dirty="0"/>
              <a:t> ai </a:t>
            </a:r>
            <a:r>
              <a:rPr lang="en-US" b="1" i="1" dirty="0" err="1"/>
              <a:t>është</a:t>
            </a:r>
            <a:r>
              <a:rPr lang="en-US" b="1" i="1" dirty="0"/>
              <a:t> </a:t>
            </a:r>
            <a:r>
              <a:rPr lang="en-US" b="1" i="1" dirty="0" err="1"/>
              <a:t>dënuar</a:t>
            </a:r>
            <a:r>
              <a:rPr lang="en-US" b="1" i="1" dirty="0"/>
              <a:t> </a:t>
            </a:r>
            <a:r>
              <a:rPr lang="en-US" b="1" i="1" dirty="0" err="1"/>
              <a:t>për</a:t>
            </a:r>
            <a:r>
              <a:rPr lang="en-US" b="1" i="1" dirty="0"/>
              <a:t> </a:t>
            </a:r>
            <a:r>
              <a:rPr lang="en-US" b="1" i="1" dirty="0" err="1"/>
              <a:t>një</a:t>
            </a:r>
            <a:r>
              <a:rPr lang="en-US" b="1" i="1" dirty="0"/>
              <a:t> </a:t>
            </a:r>
            <a:r>
              <a:rPr lang="en-US" b="1" i="1" dirty="0" err="1"/>
              <a:t>vepër</a:t>
            </a:r>
            <a:r>
              <a:rPr lang="en-US" b="1" i="1" dirty="0"/>
              <a:t> </a:t>
            </a:r>
            <a:r>
              <a:rPr lang="en-US" b="1" i="1" dirty="0" err="1"/>
              <a:t>tjetër</a:t>
            </a:r>
            <a:r>
              <a:rPr lang="en-US" b="1" i="1" dirty="0"/>
              <a:t> </a:t>
            </a:r>
            <a:r>
              <a:rPr lang="en-US" b="1" i="1" dirty="0" err="1"/>
              <a:t>penale</a:t>
            </a:r>
            <a:r>
              <a:rPr lang="en-US" b="1" i="1" dirty="0"/>
              <a:t>. “</a:t>
            </a:r>
          </a:p>
          <a:p>
            <a:r>
              <a:rPr lang="en-US" b="1" i="1" dirty="0"/>
              <a:t>Neni 64/5 KP??? </a:t>
            </a:r>
            <a:r>
              <a:rPr lang="en-US" b="1" i="1" dirty="0" err="1"/>
              <a:t>Ligji</a:t>
            </a:r>
            <a:r>
              <a:rPr lang="en-US" b="1" i="1" dirty="0"/>
              <a:t> </a:t>
            </a:r>
            <a:r>
              <a:rPr lang="en-US" b="1" i="1" dirty="0" err="1"/>
              <a:t>më</a:t>
            </a:r>
            <a:r>
              <a:rPr lang="en-US" b="1" i="1" dirty="0"/>
              <a:t> </a:t>
            </a:r>
            <a:r>
              <a:rPr lang="en-US" b="1" i="1" dirty="0" err="1"/>
              <a:t>favorizues</a:t>
            </a:r>
            <a:r>
              <a:rPr lang="en-US" b="1" i="1" dirty="0"/>
              <a:t> (</a:t>
            </a:r>
            <a:r>
              <a:rPr lang="en-US" b="1" i="1" dirty="0" err="1"/>
              <a:t>neni</a:t>
            </a:r>
            <a:r>
              <a:rPr lang="en-US" b="1" i="1" dirty="0"/>
              <a:t> 5 KDPM)</a:t>
            </a:r>
          </a:p>
          <a:p>
            <a:r>
              <a:rPr lang="en-US" b="1" i="1" dirty="0" err="1"/>
              <a:t>Konvertimi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pjesës</a:t>
            </a:r>
            <a:r>
              <a:rPr lang="en-US" b="1" i="1" dirty="0"/>
              <a:t> </a:t>
            </a:r>
            <a:r>
              <a:rPr lang="en-US" b="1" i="1" dirty="0" err="1"/>
              <a:t>së</a:t>
            </a:r>
            <a:r>
              <a:rPr lang="en-US" b="1" i="1" dirty="0"/>
              <a:t> </a:t>
            </a:r>
            <a:r>
              <a:rPr lang="en-US" b="1" i="1" dirty="0" err="1"/>
              <a:t>dënimit</a:t>
            </a:r>
            <a:r>
              <a:rPr lang="en-US" b="1" i="1" dirty="0"/>
              <a:t> </a:t>
            </a:r>
            <a:r>
              <a:rPr lang="en-US" b="1" i="1" dirty="0" err="1"/>
              <a:t>të</a:t>
            </a:r>
            <a:r>
              <a:rPr lang="en-US" b="1" i="1" dirty="0"/>
              <a:t> </a:t>
            </a:r>
            <a:r>
              <a:rPr lang="en-US" b="1" i="1" dirty="0" err="1"/>
              <a:t>zëvëndësuar</a:t>
            </a:r>
            <a:r>
              <a:rPr lang="en-US" b="1" i="1" dirty="0"/>
              <a:t>, pas </a:t>
            </a:r>
            <a:r>
              <a:rPr lang="en-US" b="1" i="1" dirty="0" err="1"/>
              <a:t>revokimit</a:t>
            </a:r>
            <a:r>
              <a:rPr lang="en-US" b="1" i="1" dirty="0"/>
              <a:t> </a:t>
            </a:r>
            <a:r>
              <a:rPr lang="en-US" b="1" i="1" dirty="0" err="1"/>
              <a:t>të</a:t>
            </a:r>
            <a:r>
              <a:rPr lang="en-US" b="1" i="1" dirty="0"/>
              <a:t> </a:t>
            </a:r>
            <a:r>
              <a:rPr lang="en-US" b="1" i="1" dirty="0" err="1"/>
              <a:t>vendimit</a:t>
            </a:r>
            <a:r>
              <a:rPr lang="en-US" b="1" i="1" dirty="0"/>
              <a:t> ????? Neni 109?</a:t>
            </a:r>
          </a:p>
          <a:p>
            <a:r>
              <a:rPr lang="en-US" b="1" i="1" dirty="0" err="1"/>
              <a:t>Rishikimi</a:t>
            </a:r>
            <a:r>
              <a:rPr lang="en-US" b="1" i="1" dirty="0"/>
              <a:t> </a:t>
            </a:r>
            <a:r>
              <a:rPr lang="en-US" b="1" i="1" dirty="0" err="1"/>
              <a:t>periodik</a:t>
            </a:r>
            <a:endParaRPr lang="en-US" b="1" i="1" dirty="0"/>
          </a:p>
          <a:p>
            <a:r>
              <a:rPr lang="en-US" b="1" i="1" dirty="0"/>
              <a:t>Neni 132 KDPM </a:t>
            </a:r>
            <a:r>
              <a:rPr lang="en-US" b="1" i="1" dirty="0" err="1"/>
              <a:t>vlen</a:t>
            </a:r>
            <a:r>
              <a:rPr lang="en-US" b="1" i="1" dirty="0"/>
              <a:t> </a:t>
            </a:r>
            <a:r>
              <a:rPr lang="en-US" b="1" i="1" dirty="0" err="1"/>
              <a:t>edhe</a:t>
            </a:r>
            <a:r>
              <a:rPr lang="en-US" b="1" i="1" dirty="0"/>
              <a:t> </a:t>
            </a:r>
            <a:r>
              <a:rPr lang="en-US" b="1" i="1" dirty="0" err="1"/>
              <a:t>për</a:t>
            </a:r>
            <a:r>
              <a:rPr lang="en-US" b="1" i="1" dirty="0"/>
              <a:t> </a:t>
            </a:r>
            <a:r>
              <a:rPr lang="en-US" b="1" i="1" dirty="0" err="1"/>
              <a:t>masën</a:t>
            </a:r>
            <a:r>
              <a:rPr lang="en-US" b="1" i="1" dirty="0"/>
              <a:t> alternative </a:t>
            </a:r>
            <a:r>
              <a:rPr lang="en-US" b="1" i="1" dirty="0" err="1"/>
              <a:t>të</a:t>
            </a:r>
            <a:r>
              <a:rPr lang="en-US" b="1" i="1" dirty="0"/>
              <a:t> </a:t>
            </a:r>
            <a:r>
              <a:rPr lang="en-US" b="1" i="1" dirty="0" err="1"/>
              <a:t>zëvëndësimit</a:t>
            </a:r>
            <a:r>
              <a:rPr lang="en-US" b="1" i="1" dirty="0"/>
              <a:t> </a:t>
            </a:r>
            <a:r>
              <a:rPr lang="en-US" b="1" i="1" dirty="0" err="1"/>
              <a:t>të</a:t>
            </a:r>
            <a:r>
              <a:rPr lang="en-US" b="1" i="1" dirty="0"/>
              <a:t> </a:t>
            </a:r>
            <a:r>
              <a:rPr lang="en-US" b="1" i="1" dirty="0" err="1"/>
              <a:t>pjesës</a:t>
            </a:r>
            <a:r>
              <a:rPr lang="en-US" b="1" i="1" dirty="0"/>
              <a:t> </a:t>
            </a:r>
            <a:r>
              <a:rPr lang="en-US" b="1" i="1" dirty="0" err="1"/>
              <a:t>së</a:t>
            </a:r>
            <a:r>
              <a:rPr lang="en-US" b="1" i="1" dirty="0"/>
              <a:t> </a:t>
            </a:r>
            <a:r>
              <a:rPr lang="en-US" b="1" i="1" dirty="0" err="1"/>
              <a:t>pakryer</a:t>
            </a:r>
            <a:r>
              <a:rPr lang="en-US" b="1" i="1" dirty="0"/>
              <a:t> </a:t>
            </a:r>
            <a:r>
              <a:rPr lang="en-US" b="1" i="1" dirty="0" err="1"/>
              <a:t>të</a:t>
            </a:r>
            <a:r>
              <a:rPr lang="en-US" b="1" i="1" dirty="0"/>
              <a:t> </a:t>
            </a:r>
            <a:r>
              <a:rPr lang="en-US" b="1" i="1" dirty="0" err="1"/>
              <a:t>dënimit</a:t>
            </a:r>
            <a:r>
              <a:rPr lang="en-US" b="1" i="1" dirty="0"/>
              <a:t>?</a:t>
            </a:r>
          </a:p>
          <a:p>
            <a:r>
              <a:rPr lang="en-US" b="1" i="1" dirty="0" err="1"/>
              <a:t>Rishikim</a:t>
            </a:r>
            <a:r>
              <a:rPr lang="en-US" b="1" i="1" dirty="0"/>
              <a:t> </a:t>
            </a:r>
            <a:r>
              <a:rPr lang="en-US" b="1" i="1" dirty="0" err="1"/>
              <a:t>cdo</a:t>
            </a:r>
            <a:r>
              <a:rPr lang="en-US" b="1" i="1" dirty="0"/>
              <a:t> 3 </a:t>
            </a:r>
            <a:r>
              <a:rPr lang="en-US" b="1" i="1" dirty="0" err="1"/>
              <a:t>muaj</a:t>
            </a:r>
            <a:r>
              <a:rPr lang="en-US" b="1" i="1" dirty="0"/>
              <a:t>?</a:t>
            </a:r>
          </a:p>
          <a:p>
            <a:r>
              <a:rPr lang="en-US" b="1" i="1" dirty="0"/>
              <a:t>A </a:t>
            </a:r>
            <a:r>
              <a:rPr lang="en-US" b="1" i="1" dirty="0" err="1"/>
              <a:t>nevojitet</a:t>
            </a:r>
            <a:r>
              <a:rPr lang="en-US" b="1" i="1" dirty="0"/>
              <a:t> RVI </a:t>
            </a:r>
            <a:r>
              <a:rPr lang="en-US" b="1" i="1" dirty="0" err="1"/>
              <a:t>në</a:t>
            </a:r>
            <a:r>
              <a:rPr lang="en-US" b="1" i="1" dirty="0"/>
              <a:t> </a:t>
            </a:r>
            <a:r>
              <a:rPr lang="en-US" b="1" i="1" dirty="0" err="1"/>
              <a:t>këtë</a:t>
            </a:r>
            <a:r>
              <a:rPr lang="en-US" b="1" i="1" dirty="0"/>
              <a:t> </a:t>
            </a:r>
            <a:r>
              <a:rPr lang="en-US" b="1" i="1" dirty="0" err="1"/>
              <a:t>rast</a:t>
            </a:r>
            <a:r>
              <a:rPr lang="en-US" b="1" i="1" dirty="0"/>
              <a:t>?</a:t>
            </a:r>
          </a:p>
          <a:p>
            <a:r>
              <a:rPr lang="en-US" b="1" i="1" dirty="0" err="1"/>
              <a:t>Roli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SHP?</a:t>
            </a:r>
          </a:p>
        </p:txBody>
      </p:sp>
    </p:spTree>
    <p:extLst>
      <p:ext uri="{BB962C8B-B14F-4D97-AF65-F5344CB8AC3E}">
        <p14:creationId xmlns:p14="http://schemas.microsoft.com/office/powerpoint/2010/main" val="337582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896C86-A67C-43D3-9CCF-97C4891FE8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30086"/>
            <a:ext cx="12046226" cy="564211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err="1"/>
              <a:t>Ekzekutimi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Neni 38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Ligjit</a:t>
            </a:r>
            <a:r>
              <a:rPr lang="en-US" dirty="0"/>
              <a:t> 79/2020</a:t>
            </a:r>
          </a:p>
          <a:p>
            <a:r>
              <a:rPr lang="en-US" dirty="0"/>
              <a:t>“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4. Kur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gjykata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vendos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lirimin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kusht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dënuarit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urdhëron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lirimin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menjëhershëm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dënuarit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dërgimin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vendimit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prokurorit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pranë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gjykatës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rrethit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gjyqësor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ku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do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jetojë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dënuari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pas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lirimit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institucionit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ekzekutimit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vendimit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penal. </a:t>
            </a:r>
          </a:p>
          <a:p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5.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Personi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liruar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kusht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mban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kontakte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raporton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rregullisht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Shërbimit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Provës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përmbushjen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detyrimeve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gjatë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kohës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lirimit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kusht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6. Kur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personi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liruar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kusht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kërkon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ndryshojë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vendbanimin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vendqëndrimin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ai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duhet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njoftojë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paraprakisht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Shërbimin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Provës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duke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paraqitur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dokumentacionin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përkatës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vërteton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ndryshimin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vendbanimit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vendqëndrimit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7.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Dega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territoriale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Shërbimit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Provës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cila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ka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mbikëqyrur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deri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moment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dënuarin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ia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përcjell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praktikën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ekzekutimit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dënuarin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degës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territoriale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Shërbimit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Provës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ku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dënuari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ka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vendbanimin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vendqëndrimin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15 8.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Shërbimi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Provës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njofton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lidhje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ndryshimin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vendbanimit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vendqëndrimit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organet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vendore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Shtetit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prokurorin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ka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nxjerrë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urdhrin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ekzekutimit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9.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Shërbimi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Provës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mbikëqyr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ekzekutimin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vendimit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lirimit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kusht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kur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nevojshme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bashkëpunon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njësitë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vetëqeverisjes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vendore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ato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Shtetit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Shërbimi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Provës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detyrohet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informojë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shkrim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parë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prokurorin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kur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dënuari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vënë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provë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mban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kontakte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Shërbimin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Provës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shkel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kushtet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apo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detyrimet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tjera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vendosura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gjykata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Roli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NJMF???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700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543D8-2A8B-418D-A832-17FB88361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45773" y="119269"/>
            <a:ext cx="12602816" cy="6639339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Neni 38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Ekzekutimi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vendimit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lirimit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kusht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1. I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dënuari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burgim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përputhje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nenin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64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Kodit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Penal, ka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drejtë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paraqesë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kërkesë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lirim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kusht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gjykatën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vendit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ekzekutimit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dënimit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2. Pas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paraqitjes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kërkesës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lirimin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kusht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drejtori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institucionit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ekzekutimit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vendimeve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penale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paraqet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gjykatë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kopje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dosjes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personale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dënuarit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raport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individual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vlerësimi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raport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përcaktohen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qëndrimi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dënuarit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ndaj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veprës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penale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ndaj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viktimës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apo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familjes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së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viktimës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ndonjë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vepër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mëparshme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pena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le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kryer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prej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rrezikshmëria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përsëritjen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veprës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penale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rrethanat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familjare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shoqërore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formimi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arsimor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profesional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gjendja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fizike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psikologjike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dënuarit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dinamika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sjelljes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institucionin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ekzekutimit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vendimeve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penale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3.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Gjykata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kërkon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Shërbimit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Provës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paraqesë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raport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paraprak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vlerësimi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planin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individual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trajtimit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dënuarit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mundësuar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riintegrimin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plotë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pas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lirimit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4. Kur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gjykata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vendos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lirimin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kusht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dënuarit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urdhëron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lirimin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menjëhershëm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dënuarit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dërgimin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vendimit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prokurorit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pranë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gjykatës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rrethit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gjyqësor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ku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do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jetojë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dënuari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pas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lirimit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institucionit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ekzekutimit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vendimit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penal. </a:t>
            </a:r>
          </a:p>
          <a:p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5.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Personi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liruar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kusht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mban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kontak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raporton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rregullisht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Shërbimit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Provës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përmbushjen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detyrimeve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gjatë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kohës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lirimit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kusht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6. Kur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personi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liruar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kusht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kërkon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ndryshojë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vendbanimin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vendqëndrimin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ai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duhet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njoftojë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paraprakisht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Shërbimin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Provës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duke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paraqitur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dokumentacionin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përkatës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vërteton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ndryshimin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vendbanimit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vendqëndrimit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7.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Dega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territoriale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Shërbimit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Provës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cila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ka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mbikëqyrur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deri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moment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dënuarin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ia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përcjell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praktikën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ekzekutimit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dënuarin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degës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territoriale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Shërbimit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Provës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ku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dënuari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ka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vendbanimin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vendqëndrimin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15 8.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Shërbimi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Provës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njofton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lidhje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ndryshimin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vendbanimit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vendqëndrimit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organet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vendore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Shtetit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prokurorin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ka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nxjerrë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urdhrin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ekzekutimit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9.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Shërbimi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Provës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mbikëqyr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ekzekutimin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vendimit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lirimit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kusht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kur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nevojshme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bashkëpunon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njësitë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vetëqeverisjes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vendore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ato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Shtetit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Shërbimi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Provës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detyrohet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informojë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shkrim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parë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prokurorin</a:t>
            </a: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kur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dënuari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vënë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provë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nuk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mban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kontakte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Shërbimin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Provës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ose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shkel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kushtet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apo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detyrimet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tjera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vendosura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nga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gjykata</a:t>
            </a:r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41614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75C0A-6DF9-41DE-990D-0718EE7A4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1"/>
            <a:ext cx="10058400" cy="4917547"/>
          </a:xfrm>
        </p:spPr>
        <p:txBody>
          <a:bodyPr/>
          <a:lstStyle/>
          <a:p>
            <a:pPr algn="ctr"/>
            <a:r>
              <a:rPr lang="en-US" dirty="0" err="1"/>
              <a:t>Faleminderit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vëmedjen</a:t>
            </a:r>
            <a:r>
              <a:rPr 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5526849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312</TotalTime>
  <Words>1486</Words>
  <Application>Microsoft Office PowerPoint</Application>
  <PresentationFormat>Widescreen</PresentationFormat>
  <Paragraphs>64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Rockwell</vt:lpstr>
      <vt:lpstr>Rockwell Condensed</vt:lpstr>
      <vt:lpstr>Times New Roman</vt:lpstr>
      <vt:lpstr>Wingdings</vt:lpstr>
      <vt:lpstr>Wood Type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Faleminderit për vëmedjen!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Erald</dc:creator>
  <cp:lastModifiedBy>Erald</cp:lastModifiedBy>
  <cp:revision>48</cp:revision>
  <dcterms:created xsi:type="dcterms:W3CDTF">2023-02-20T05:13:02Z</dcterms:created>
  <dcterms:modified xsi:type="dcterms:W3CDTF">2023-02-21T14:19:59Z</dcterms:modified>
</cp:coreProperties>
</file>